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theme/theme26.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1.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2.xml" ContentType="application/vnd.openxmlformats-officedocument.themeOverride+xml"/>
  <Override PartName="/ppt/notesSlides/notesSlide140.xml" ContentType="application/vnd.openxmlformats-officedocument.presentationml.notesSlide+xml"/>
  <Override PartName="/ppt/theme/themeOverride3.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0" r:id="rId2"/>
    <p:sldMasterId id="2147483747" r:id="rId3"/>
    <p:sldMasterId id="2147483771" r:id="rId4"/>
    <p:sldMasterId id="2147483796" r:id="rId5"/>
    <p:sldMasterId id="2147483820" r:id="rId6"/>
    <p:sldMasterId id="2147483832" r:id="rId7"/>
    <p:sldMasterId id="2147483845" r:id="rId8"/>
    <p:sldMasterId id="2147483857" r:id="rId9"/>
    <p:sldMasterId id="2147483869" r:id="rId10"/>
    <p:sldMasterId id="2147483881" r:id="rId11"/>
    <p:sldMasterId id="2147483893" r:id="rId12"/>
    <p:sldMasterId id="2147483905" r:id="rId13"/>
    <p:sldMasterId id="2147483917" r:id="rId14"/>
    <p:sldMasterId id="2147483930" r:id="rId15"/>
    <p:sldMasterId id="2147483942" r:id="rId16"/>
    <p:sldMasterId id="2147483954" r:id="rId17"/>
    <p:sldMasterId id="2147483956" r:id="rId18"/>
    <p:sldMasterId id="2147483982" r:id="rId19"/>
    <p:sldMasterId id="2147483995" r:id="rId20"/>
    <p:sldMasterId id="2147484007" r:id="rId21"/>
    <p:sldMasterId id="2147484031" r:id="rId22"/>
    <p:sldMasterId id="2147484044" r:id="rId23"/>
    <p:sldMasterId id="2147484057" r:id="rId24"/>
    <p:sldMasterId id="2147484069" r:id="rId25"/>
    <p:sldMasterId id="2147484081" r:id="rId26"/>
    <p:sldMasterId id="2147484083" r:id="rId27"/>
    <p:sldMasterId id="2147484097" r:id="rId28"/>
  </p:sldMasterIdLst>
  <p:notesMasterIdLst>
    <p:notesMasterId r:id="rId223"/>
  </p:notesMasterIdLst>
  <p:sldIdLst>
    <p:sldId id="743" r:id="rId29"/>
    <p:sldId id="650" r:id="rId30"/>
    <p:sldId id="640" r:id="rId31"/>
    <p:sldId id="729" r:id="rId32"/>
    <p:sldId id="730" r:id="rId33"/>
    <p:sldId id="731" r:id="rId34"/>
    <p:sldId id="732" r:id="rId35"/>
    <p:sldId id="733" r:id="rId36"/>
    <p:sldId id="734" r:id="rId37"/>
    <p:sldId id="735" r:id="rId38"/>
    <p:sldId id="725" r:id="rId39"/>
    <p:sldId id="451" r:id="rId40"/>
    <p:sldId id="468" r:id="rId41"/>
    <p:sldId id="469" r:id="rId42"/>
    <p:sldId id="470" r:id="rId43"/>
    <p:sldId id="471" r:id="rId44"/>
    <p:sldId id="472" r:id="rId45"/>
    <p:sldId id="460" r:id="rId46"/>
    <p:sldId id="473" r:id="rId47"/>
    <p:sldId id="485" r:id="rId48"/>
    <p:sldId id="486" r:id="rId49"/>
    <p:sldId id="487" r:id="rId50"/>
    <p:sldId id="484" r:id="rId51"/>
    <p:sldId id="475" r:id="rId52"/>
    <p:sldId id="679" r:id="rId53"/>
    <p:sldId id="660" r:id="rId54"/>
    <p:sldId id="491" r:id="rId55"/>
    <p:sldId id="492" r:id="rId56"/>
    <p:sldId id="493" r:id="rId57"/>
    <p:sldId id="494" r:id="rId58"/>
    <p:sldId id="495" r:id="rId59"/>
    <p:sldId id="496" r:id="rId60"/>
    <p:sldId id="499" r:id="rId61"/>
    <p:sldId id="500" r:id="rId62"/>
    <p:sldId id="501" r:id="rId63"/>
    <p:sldId id="504" r:id="rId64"/>
    <p:sldId id="503" r:id="rId65"/>
    <p:sldId id="502" r:id="rId66"/>
    <p:sldId id="505" r:id="rId67"/>
    <p:sldId id="506" r:id="rId68"/>
    <p:sldId id="507" r:id="rId69"/>
    <p:sldId id="508" r:id="rId70"/>
    <p:sldId id="509" r:id="rId71"/>
    <p:sldId id="510" r:id="rId72"/>
    <p:sldId id="511" r:id="rId73"/>
    <p:sldId id="512" r:id="rId74"/>
    <p:sldId id="513" r:id="rId75"/>
    <p:sldId id="695" r:id="rId76"/>
    <p:sldId id="736" r:id="rId77"/>
    <p:sldId id="737" r:id="rId78"/>
    <p:sldId id="698" r:id="rId79"/>
    <p:sldId id="710" r:id="rId80"/>
    <p:sldId id="712" r:id="rId81"/>
    <p:sldId id="4197" r:id="rId82"/>
    <p:sldId id="514" r:id="rId83"/>
    <p:sldId id="724" r:id="rId84"/>
    <p:sldId id="739" r:id="rId85"/>
    <p:sldId id="684" r:id="rId86"/>
    <p:sldId id="516" r:id="rId87"/>
    <p:sldId id="515" r:id="rId88"/>
    <p:sldId id="517" r:id="rId89"/>
    <p:sldId id="518" r:id="rId90"/>
    <p:sldId id="519" r:id="rId91"/>
    <p:sldId id="520" r:id="rId92"/>
    <p:sldId id="521" r:id="rId93"/>
    <p:sldId id="522" r:id="rId94"/>
    <p:sldId id="523" r:id="rId95"/>
    <p:sldId id="526" r:id="rId96"/>
    <p:sldId id="527" r:id="rId97"/>
    <p:sldId id="530" r:id="rId98"/>
    <p:sldId id="528" r:id="rId99"/>
    <p:sldId id="529" r:id="rId100"/>
    <p:sldId id="531" r:id="rId101"/>
    <p:sldId id="532" r:id="rId102"/>
    <p:sldId id="533" r:id="rId103"/>
    <p:sldId id="534" r:id="rId104"/>
    <p:sldId id="535" r:id="rId105"/>
    <p:sldId id="693" r:id="rId106"/>
    <p:sldId id="536" r:id="rId107"/>
    <p:sldId id="537" r:id="rId108"/>
    <p:sldId id="538" r:id="rId109"/>
    <p:sldId id="539" r:id="rId110"/>
    <p:sldId id="540" r:id="rId111"/>
    <p:sldId id="541" r:id="rId112"/>
    <p:sldId id="542" r:id="rId113"/>
    <p:sldId id="543" r:id="rId114"/>
    <p:sldId id="544" r:id="rId115"/>
    <p:sldId id="545" r:id="rId116"/>
    <p:sldId id="546" r:id="rId117"/>
    <p:sldId id="547" r:id="rId118"/>
    <p:sldId id="548" r:id="rId119"/>
    <p:sldId id="549" r:id="rId120"/>
    <p:sldId id="550" r:id="rId121"/>
    <p:sldId id="551" r:id="rId122"/>
    <p:sldId id="552" r:id="rId123"/>
    <p:sldId id="553" r:id="rId124"/>
    <p:sldId id="554" r:id="rId125"/>
    <p:sldId id="555" r:id="rId126"/>
    <p:sldId id="556" r:id="rId127"/>
    <p:sldId id="557" r:id="rId128"/>
    <p:sldId id="558" r:id="rId129"/>
    <p:sldId id="718" r:id="rId130"/>
    <p:sldId id="561" r:id="rId131"/>
    <p:sldId id="562" r:id="rId132"/>
    <p:sldId id="563" r:id="rId133"/>
    <p:sldId id="564" r:id="rId134"/>
    <p:sldId id="565" r:id="rId135"/>
    <p:sldId id="566" r:id="rId136"/>
    <p:sldId id="567" r:id="rId137"/>
    <p:sldId id="568" r:id="rId138"/>
    <p:sldId id="569" r:id="rId139"/>
    <p:sldId id="570" r:id="rId140"/>
    <p:sldId id="571" r:id="rId141"/>
    <p:sldId id="572" r:id="rId142"/>
    <p:sldId id="573" r:id="rId143"/>
    <p:sldId id="574" r:id="rId144"/>
    <p:sldId id="575" r:id="rId145"/>
    <p:sldId id="576" r:id="rId146"/>
    <p:sldId id="577" r:id="rId147"/>
    <p:sldId id="578" r:id="rId148"/>
    <p:sldId id="579" r:id="rId149"/>
    <p:sldId id="580" r:id="rId150"/>
    <p:sldId id="581" r:id="rId151"/>
    <p:sldId id="582" r:id="rId152"/>
    <p:sldId id="583" r:id="rId153"/>
    <p:sldId id="584" r:id="rId154"/>
    <p:sldId id="585" r:id="rId155"/>
    <p:sldId id="586" r:id="rId156"/>
    <p:sldId id="694" r:id="rId157"/>
    <p:sldId id="587" r:id="rId158"/>
    <p:sldId id="588" r:id="rId159"/>
    <p:sldId id="589" r:id="rId160"/>
    <p:sldId id="590" r:id="rId161"/>
    <p:sldId id="591" r:id="rId162"/>
    <p:sldId id="592" r:id="rId163"/>
    <p:sldId id="593" r:id="rId164"/>
    <p:sldId id="696" r:id="rId165"/>
    <p:sldId id="727" r:id="rId166"/>
    <p:sldId id="728" r:id="rId167"/>
    <p:sldId id="477" r:id="rId168"/>
    <p:sldId id="721" r:id="rId169"/>
    <p:sldId id="722" r:id="rId170"/>
    <p:sldId id="717" r:id="rId171"/>
    <p:sldId id="719" r:id="rId172"/>
    <p:sldId id="594" r:id="rId173"/>
    <p:sldId id="723" r:id="rId174"/>
    <p:sldId id="738" r:id="rId175"/>
    <p:sldId id="740" r:id="rId176"/>
    <p:sldId id="742" r:id="rId177"/>
    <p:sldId id="680" r:id="rId178"/>
    <p:sldId id="675" r:id="rId179"/>
    <p:sldId id="595" r:id="rId180"/>
    <p:sldId id="596" r:id="rId181"/>
    <p:sldId id="597" r:id="rId182"/>
    <p:sldId id="598" r:id="rId183"/>
    <p:sldId id="599" r:id="rId184"/>
    <p:sldId id="600" r:id="rId185"/>
    <p:sldId id="601" r:id="rId186"/>
    <p:sldId id="603" r:id="rId187"/>
    <p:sldId id="602" r:id="rId188"/>
    <p:sldId id="604" r:id="rId189"/>
    <p:sldId id="605" r:id="rId190"/>
    <p:sldId id="606" r:id="rId191"/>
    <p:sldId id="607" r:id="rId192"/>
    <p:sldId id="611" r:id="rId193"/>
    <p:sldId id="612" r:id="rId194"/>
    <p:sldId id="613" r:id="rId195"/>
    <p:sldId id="614" r:id="rId196"/>
    <p:sldId id="615" r:id="rId197"/>
    <p:sldId id="616" r:id="rId198"/>
    <p:sldId id="617" r:id="rId199"/>
    <p:sldId id="618" r:id="rId200"/>
    <p:sldId id="619" r:id="rId201"/>
    <p:sldId id="620" r:id="rId202"/>
    <p:sldId id="621" r:id="rId203"/>
    <p:sldId id="622" r:id="rId204"/>
    <p:sldId id="623" r:id="rId205"/>
    <p:sldId id="624" r:id="rId206"/>
    <p:sldId id="626" r:id="rId207"/>
    <p:sldId id="672" r:id="rId208"/>
    <p:sldId id="697" r:id="rId209"/>
    <p:sldId id="709" r:id="rId210"/>
    <p:sldId id="715" r:id="rId211"/>
    <p:sldId id="720" r:id="rId212"/>
    <p:sldId id="704" r:id="rId213"/>
    <p:sldId id="678" r:id="rId214"/>
    <p:sldId id="673" r:id="rId215"/>
    <p:sldId id="705" r:id="rId216"/>
    <p:sldId id="741" r:id="rId217"/>
    <p:sldId id="726" r:id="rId218"/>
    <p:sldId id="637" r:id="rId219"/>
    <p:sldId id="676" r:id="rId220"/>
    <p:sldId id="320" r:id="rId221"/>
    <p:sldId id="4030" r:id="rId2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0066CC"/>
    <a:srgbClr val="FFCC00"/>
    <a:srgbClr val="CC9900"/>
    <a:srgbClr val="66FFCC"/>
    <a:srgbClr val="CC0000"/>
    <a:srgbClr val="3399FF"/>
    <a:srgbClr val="996600"/>
    <a:srgbClr val="0066FF"/>
    <a:srgbClr val="9B8B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5" autoAdjust="0"/>
    <p:restoredTop sz="96290" autoAdjust="0"/>
  </p:normalViewPr>
  <p:slideViewPr>
    <p:cSldViewPr snapToGrid="0" snapToObjects="1">
      <p:cViewPr varScale="1">
        <p:scale>
          <a:sx n="144" d="100"/>
          <a:sy n="144" d="100"/>
        </p:scale>
        <p:origin x="1576" y="184"/>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1" d="1"/>
        <a:sy n="1" d="1"/>
      </p:scale>
      <p:origin x="0" y="-6883"/>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59" Type="http://schemas.openxmlformats.org/officeDocument/2006/relationships/slide" Target="slides/slide131.xml"/><Relationship Id="rId170" Type="http://schemas.openxmlformats.org/officeDocument/2006/relationships/slide" Target="slides/slide142.xml"/><Relationship Id="rId191" Type="http://schemas.openxmlformats.org/officeDocument/2006/relationships/slide" Target="slides/slide163.xml"/><Relationship Id="rId205" Type="http://schemas.openxmlformats.org/officeDocument/2006/relationships/slide" Target="slides/slide177.xml"/><Relationship Id="rId226" Type="http://schemas.openxmlformats.org/officeDocument/2006/relationships/theme" Target="theme/theme1.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5.xml"/><Relationship Id="rId95" Type="http://schemas.openxmlformats.org/officeDocument/2006/relationships/slide" Target="slides/slide67.xml"/><Relationship Id="rId160" Type="http://schemas.openxmlformats.org/officeDocument/2006/relationships/slide" Target="slides/slide132.xml"/><Relationship Id="rId181" Type="http://schemas.openxmlformats.org/officeDocument/2006/relationships/slide" Target="slides/slide153.xml"/><Relationship Id="rId216" Type="http://schemas.openxmlformats.org/officeDocument/2006/relationships/slide" Target="slides/slide188.xml"/><Relationship Id="rId22" Type="http://schemas.openxmlformats.org/officeDocument/2006/relationships/slideMaster" Target="slideMasters/slideMaster22.xml"/><Relationship Id="rId43" Type="http://schemas.openxmlformats.org/officeDocument/2006/relationships/slide" Target="slides/slide15.xml"/><Relationship Id="rId64" Type="http://schemas.openxmlformats.org/officeDocument/2006/relationships/slide" Target="slides/slide36.xml"/><Relationship Id="rId118" Type="http://schemas.openxmlformats.org/officeDocument/2006/relationships/slide" Target="slides/slide90.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openxmlformats.org/officeDocument/2006/relationships/slide" Target="slides/slide178.xml"/><Relationship Id="rId227"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slide" Target="slides/slide133.xml"/><Relationship Id="rId182" Type="http://schemas.openxmlformats.org/officeDocument/2006/relationships/slide" Target="slides/slide154.xml"/><Relationship Id="rId217" Type="http://schemas.openxmlformats.org/officeDocument/2006/relationships/slide" Target="slides/slide18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1.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81.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7.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4" Type="http://schemas.openxmlformats.org/officeDocument/2006/relationships/slideMaster" Target="slideMasters/slideMaster24.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14" Type="http://schemas.openxmlformats.org/officeDocument/2006/relationships/slideMaster" Target="slideMasters/slideMaster14.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8" Type="http://schemas.openxmlformats.org/officeDocument/2006/relationships/slideMaster" Target="slideMasters/slideMaster8.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3" Type="http://schemas.openxmlformats.org/officeDocument/2006/relationships/slideMaster" Target="slideMasters/slideMaster3.xml"/><Relationship Id="rId214"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79" Type="http://schemas.openxmlformats.org/officeDocument/2006/relationships/slide" Target="slides/slide151.xml"/><Relationship Id="rId195" Type="http://schemas.openxmlformats.org/officeDocument/2006/relationships/slide" Target="slides/slide167.xml"/><Relationship Id="rId209" Type="http://schemas.openxmlformats.org/officeDocument/2006/relationships/slide" Target="slides/slide181.xml"/><Relationship Id="rId190" Type="http://schemas.openxmlformats.org/officeDocument/2006/relationships/slide" Target="slides/slide162.xml"/><Relationship Id="rId204" Type="http://schemas.openxmlformats.org/officeDocument/2006/relationships/slide" Target="slides/slide176.xml"/><Relationship Id="rId220" Type="http://schemas.openxmlformats.org/officeDocument/2006/relationships/slide" Target="slides/slide192.xml"/><Relationship Id="rId225"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slide" Target="slides/slide136.xml"/><Relationship Id="rId169" Type="http://schemas.openxmlformats.org/officeDocument/2006/relationships/slide" Target="slides/slide141.xml"/><Relationship Id="rId185" Type="http://schemas.openxmlformats.org/officeDocument/2006/relationships/slide" Target="slides/slide15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2.xml"/><Relationship Id="rId210" Type="http://schemas.openxmlformats.org/officeDocument/2006/relationships/slide" Target="slides/slide182.xml"/><Relationship Id="rId215" Type="http://schemas.openxmlformats.org/officeDocument/2006/relationships/slide" Target="slides/slide187.xml"/><Relationship Id="rId26" Type="http://schemas.openxmlformats.org/officeDocument/2006/relationships/slideMaster" Target="slideMasters/slideMaster26.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slide" Target="slides/slide193.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17" Type="http://schemas.openxmlformats.org/officeDocument/2006/relationships/slideMaster" Target="slideMasters/slideMaster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slideMaster" Target="slideMasters/slideMaster1.xml"/><Relationship Id="rId212" Type="http://schemas.openxmlformats.org/officeDocument/2006/relationships/slide" Target="slides/slide184.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slide" Target="slides/slide174.xml"/><Relationship Id="rId223"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 Target="slides/slide11.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 Target="slides/slide1.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19" Type="http://schemas.openxmlformats.org/officeDocument/2006/relationships/slideMaster" Target="slideMasters/slideMaster19.xml"/><Relationship Id="rId224" Type="http://schemas.openxmlformats.org/officeDocument/2006/relationships/presProps" Target="presProps.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310240">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2CB700A-EE0C-464D-98AC-54B483665A4C}" type="presOf" srcId="{55E743FA-081E-B447-B4F2-DEEACC6857BC}" destId="{36444405-91CC-BC45-909E-8AE477F1EC7C}" srcOrd="0" destOrd="0" presId="urn:microsoft.com/office/officeart/2005/8/layout/cycle1"/>
    <dgm:cxn modelId="{A7E7C513-273B-9F48-8136-F7A1E7C1DFC5}" type="presOf" srcId="{6533DBF9-2933-D44A-B9F0-8FC24EC06F20}" destId="{C4FE94AE-AFAE-8743-9525-171FDA850E0F}" srcOrd="0" destOrd="0" presId="urn:microsoft.com/office/officeart/2005/8/layout/cycle1"/>
    <dgm:cxn modelId="{E8C6DB15-F4CA-3744-B42E-EB21D1280A2E}" type="presOf" srcId="{610909C5-6334-264F-93E0-189A71FB6993}" destId="{54CDBF4B-9D09-3242-A1D5-0506BD1712C5}" srcOrd="0" destOrd="0" presId="urn:microsoft.com/office/officeart/2005/8/layout/cycle1"/>
    <dgm:cxn modelId="{2041B619-9680-154F-8E50-E27D539CB19F}" type="presOf" srcId="{0858D728-97B0-1A41-82DA-1572CE14754F}" destId="{9BE0E30D-6CC1-3143-BC4A-4FF2C5039316}"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DB75F26-780B-D043-A558-DFE95AD9DB7B}" type="presOf" srcId="{527799A3-6798-F14C-9108-A99B044124B3}" destId="{CE064FAD-9527-C04A-986D-ADE7F29D4AAF}" srcOrd="0" destOrd="0" presId="urn:microsoft.com/office/officeart/2005/8/layout/cycle1"/>
    <dgm:cxn modelId="{337A2630-88D3-C648-B3C0-DF83A1016630}" type="presOf" srcId="{B7792F1E-795A-8A40-9AF9-CBB036406804}" destId="{0EBEA1BD-8C57-A847-A4A1-BD492A397D4A}"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3C978539-2774-DD4C-A292-13303A451AEC}" type="presOf" srcId="{B6065800-F57E-6842-B73C-614AFBC2DE05}" destId="{2990F259-A510-7044-A15A-189FB55AE5C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B9A33F3B-608D-AB46-8CFA-70C45506561E}" type="presOf" srcId="{12600BCB-5734-3F4B-9543-0CB09A3EC940}" destId="{92DA8A36-05F4-4B4C-B207-6FB4CBC9688F}" srcOrd="0" destOrd="0" presId="urn:microsoft.com/office/officeart/2005/8/layout/cycle1"/>
    <dgm:cxn modelId="{79409E40-B4CE-DF45-82D3-CF7E86C12B71}"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D61BF50-16E1-2546-9C60-69CC7CF8CE80}" type="presOf" srcId="{D7E87DE1-03EB-D748-89C5-D76845DF9F58}" destId="{12C576B8-5B2D-B04B-98C4-29D5E499FD83}" srcOrd="0" destOrd="0" presId="urn:microsoft.com/office/officeart/2005/8/layout/cycle1"/>
    <dgm:cxn modelId="{10506D59-D7B6-A74C-838A-488BC42F945A}" type="presOf" srcId="{591E9484-33B2-714C-AA5D-D47E80DA12F9}" destId="{CDA9BE8C-41E5-BF45-BAB4-5B91BDDEFF8D}" srcOrd="0" destOrd="0" presId="urn:microsoft.com/office/officeart/2005/8/layout/cycle1"/>
    <dgm:cxn modelId="{4697495F-82D2-494E-89B4-F20A19BFEBFE}" type="presOf" srcId="{63159F5F-19C4-974F-B4D9-6A8388E3A179}" destId="{DC85BF06-3190-2C49-B38C-CC01414F9567}" srcOrd="0" destOrd="0" presId="urn:microsoft.com/office/officeart/2005/8/layout/cycle1"/>
    <dgm:cxn modelId="{8F47DF69-FD1F-8247-B192-5D73AD6EED0E}" type="presOf" srcId="{C62D126D-D94F-0A45-AAB3-A4A2804A9AA5}" destId="{49452468-AA65-834B-B75D-72A0A7810E13}" srcOrd="0" destOrd="0" presId="urn:microsoft.com/office/officeart/2005/8/layout/cycle1"/>
    <dgm:cxn modelId="{E3A2A36E-C46A-E744-9C8B-9CD4108B03CB}" type="presOf" srcId="{580AAA11-E1E4-FC4E-A546-63E521F462A7}" destId="{DAE7F6D9-575B-6C47-9F2C-6177EB4BA541}" srcOrd="0" destOrd="0" presId="urn:microsoft.com/office/officeart/2005/8/layout/cycle1"/>
    <dgm:cxn modelId="{0177B27E-4BFC-5440-B27F-CB35547F6062}" type="presOf" srcId="{D548EBB6-B1A8-4E4A-94F3-38AFF917AA13}" destId="{A85B6194-0CD3-0046-9C07-12EA626BEFA3}" srcOrd="0" destOrd="0" presId="urn:microsoft.com/office/officeart/2005/8/layout/cycle1"/>
    <dgm:cxn modelId="{8A227B7F-86D1-084F-ADBD-72344404C312}" type="presOf" srcId="{55B5CCF6-1B65-AC49-B1EC-CD09807E71EF}" destId="{76EDA6DC-5A32-7640-86D9-A3D1F65AC2D3}" srcOrd="0" destOrd="0" presId="urn:microsoft.com/office/officeart/2005/8/layout/cycle1"/>
    <dgm:cxn modelId="{BB165C83-E00E-A24D-A818-870202BF310E}" type="presOf" srcId="{A9914442-2057-0542-A0EA-F935FCA28993}" destId="{B4CE740F-E5F8-1040-9068-3C0CA6A81D60}" srcOrd="0" destOrd="0" presId="urn:microsoft.com/office/officeart/2005/8/layout/cycle1"/>
    <dgm:cxn modelId="{873CE685-63FF-3547-A6B4-A5A5BEDD6EB9}" type="presOf" srcId="{CCCC52AB-CFB4-904A-B94C-E1998826B4F9}" destId="{7C0589C6-43EC-854D-966B-B0C5FE9A819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AC1414B3-8E28-C543-977F-1BB5EDB19424}" type="presOf" srcId="{19401D75-4FA1-2642-9C39-67D34D8AB9EC}" destId="{37E24780-EDFC-1D4D-B756-C90BE821441B}"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F4BCDDB9-886F-CC40-960E-025B48E19DCB}" type="presOf" srcId="{D805A741-31F4-6D45-A082-4AD4C7B066F1}" destId="{7D368AA8-A897-6A44-B2ED-5420DBBF55CD}"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67269DD2-5DC3-D949-9FCD-9258D76511DC}" type="presOf" srcId="{8E1255C9-F847-A440-83FF-7AA254CCB896}" destId="{974F300E-4386-5845-9047-D2E50BE5B9D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9714A0D3-5A87-E64F-A4F1-98224A44C8AE}" type="presOf" srcId="{325DB5A0-FE7A-8245-9663-7B515E4DF4C8}" destId="{EAEA7D1D-8D8A-4A4B-812D-D24179AFED27}"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60C161E4-FA75-AC4B-8F39-16D7E8FB8A15}" type="presOf" srcId="{81D20D5D-F15B-B844-BCE7-07FE2E88C5B6}" destId="{2467F156-8EB3-F044-8664-8B186FD19D40}" srcOrd="0" destOrd="0" presId="urn:microsoft.com/office/officeart/2005/8/layout/cycle1"/>
    <dgm:cxn modelId="{EE0EB6F0-473F-3043-917F-4E254AFF645D}" type="presOf" srcId="{F73B3211-1799-3F44-92B6-7CEE57ECB2D3}" destId="{BF6C208F-01F8-574D-980A-D40F886CF760}" srcOrd="0" destOrd="0" presId="urn:microsoft.com/office/officeart/2005/8/layout/cycle1"/>
    <dgm:cxn modelId="{3ED630F1-5689-2F49-B712-66AAED04733D}" type="presOf" srcId="{54471214-3ABC-B64E-8935-4F53AC7091F5}" destId="{2257407E-2335-6E46-9533-50F1A4869162}" srcOrd="0" destOrd="0" presId="urn:microsoft.com/office/officeart/2005/8/layout/cycle1"/>
    <dgm:cxn modelId="{31DE9F9B-9831-0845-8A90-A2F816BFD333}" type="presParOf" srcId="{974F300E-4386-5845-9047-D2E50BE5B9DF}" destId="{BF1A72C0-4F23-214E-B2C0-EC3432C35438}" srcOrd="0" destOrd="0" presId="urn:microsoft.com/office/officeart/2005/8/layout/cycle1"/>
    <dgm:cxn modelId="{6458C01F-3E3F-F94E-B8E7-C2417FDFA6AE}" type="presParOf" srcId="{974F300E-4386-5845-9047-D2E50BE5B9DF}" destId="{92DA8A36-05F4-4B4C-B207-6FB4CBC9688F}" srcOrd="1" destOrd="0" presId="urn:microsoft.com/office/officeart/2005/8/layout/cycle1"/>
    <dgm:cxn modelId="{74E786F2-544C-C647-BBC7-4A1B0416BE59}" type="presParOf" srcId="{974F300E-4386-5845-9047-D2E50BE5B9DF}" destId="{2990F259-A510-7044-A15A-189FB55AE5CB}" srcOrd="2" destOrd="0" presId="urn:microsoft.com/office/officeart/2005/8/layout/cycle1"/>
    <dgm:cxn modelId="{BC044249-DF43-5A46-A89A-1A41CEF9DA33}" type="presParOf" srcId="{974F300E-4386-5845-9047-D2E50BE5B9DF}" destId="{A7A1548F-03D0-7F43-8C4C-631804CE4126}" srcOrd="3" destOrd="0" presId="urn:microsoft.com/office/officeart/2005/8/layout/cycle1"/>
    <dgm:cxn modelId="{B4F904C3-6884-A046-9F3F-BDD120E9DDAD}" type="presParOf" srcId="{974F300E-4386-5845-9047-D2E50BE5B9DF}" destId="{EAEA7D1D-8D8A-4A4B-812D-D24179AFED27}" srcOrd="4" destOrd="0" presId="urn:microsoft.com/office/officeart/2005/8/layout/cycle1"/>
    <dgm:cxn modelId="{91000AAD-9415-1F4A-8B07-E75626609E08}" type="presParOf" srcId="{974F300E-4386-5845-9047-D2E50BE5B9DF}" destId="{2257407E-2335-6E46-9533-50F1A4869162}" srcOrd="5" destOrd="0" presId="urn:microsoft.com/office/officeart/2005/8/layout/cycle1"/>
    <dgm:cxn modelId="{9D2E5157-D0F3-BB42-93C2-10E19B5E7489}" type="presParOf" srcId="{974F300E-4386-5845-9047-D2E50BE5B9DF}" destId="{3467B5D4-61EB-4C46-BB87-881C0920F2D1}" srcOrd="6" destOrd="0" presId="urn:microsoft.com/office/officeart/2005/8/layout/cycle1"/>
    <dgm:cxn modelId="{EF484E42-1E0E-CF4C-9BC9-434E9ADABD5B}" type="presParOf" srcId="{974F300E-4386-5845-9047-D2E50BE5B9DF}" destId="{2467F156-8EB3-F044-8664-8B186FD19D40}" srcOrd="7" destOrd="0" presId="urn:microsoft.com/office/officeart/2005/8/layout/cycle1"/>
    <dgm:cxn modelId="{EC39D33B-3E69-EF49-9569-047D04DEE7F5}" type="presParOf" srcId="{974F300E-4386-5845-9047-D2E50BE5B9DF}" destId="{DC85BF06-3190-2C49-B38C-CC01414F9567}" srcOrd="8" destOrd="0" presId="urn:microsoft.com/office/officeart/2005/8/layout/cycle1"/>
    <dgm:cxn modelId="{E0181BD8-C0F4-0143-BDAD-696D4DFF515F}" type="presParOf" srcId="{974F300E-4386-5845-9047-D2E50BE5B9DF}" destId="{818521AB-CB19-3245-AC47-32330EC1D05A}" srcOrd="9" destOrd="0" presId="urn:microsoft.com/office/officeart/2005/8/layout/cycle1"/>
    <dgm:cxn modelId="{041686F8-739A-4F49-919A-A59114CA969C}" type="presParOf" srcId="{974F300E-4386-5845-9047-D2E50BE5B9DF}" destId="{A85B6194-0CD3-0046-9C07-12EA626BEFA3}" srcOrd="10" destOrd="0" presId="urn:microsoft.com/office/officeart/2005/8/layout/cycle1"/>
    <dgm:cxn modelId="{B62A5210-FA0F-1945-86B5-9EF2385BDF0A}" type="presParOf" srcId="{974F300E-4386-5845-9047-D2E50BE5B9DF}" destId="{76EDA6DC-5A32-7640-86D9-A3D1F65AC2D3}" srcOrd="11" destOrd="0" presId="urn:microsoft.com/office/officeart/2005/8/layout/cycle1"/>
    <dgm:cxn modelId="{C53053FC-02B7-8347-8667-6C5DD876E847}" type="presParOf" srcId="{974F300E-4386-5845-9047-D2E50BE5B9DF}" destId="{5FEB966B-5E78-494C-B5A1-6F18B3A362B7}" srcOrd="12" destOrd="0" presId="urn:microsoft.com/office/officeart/2005/8/layout/cycle1"/>
    <dgm:cxn modelId="{39788E37-C75D-7D4C-882F-3DCDEBE424AC}" type="presParOf" srcId="{974F300E-4386-5845-9047-D2E50BE5B9DF}" destId="{9BE0E30D-6CC1-3143-BC4A-4FF2C5039316}" srcOrd="13" destOrd="0" presId="urn:microsoft.com/office/officeart/2005/8/layout/cycle1"/>
    <dgm:cxn modelId="{33C82ED5-B6FD-4D43-8883-C724C035E441}" type="presParOf" srcId="{974F300E-4386-5845-9047-D2E50BE5B9DF}" destId="{37E24780-EDFC-1D4D-B756-C90BE821441B}" srcOrd="14" destOrd="0" presId="urn:microsoft.com/office/officeart/2005/8/layout/cycle1"/>
    <dgm:cxn modelId="{05A055BF-1BD6-874C-ACEF-24D44A59762B}" type="presParOf" srcId="{974F300E-4386-5845-9047-D2E50BE5B9DF}" destId="{788B510C-5C6F-7E4F-BD2A-4B0F37349509}" srcOrd="15" destOrd="0" presId="urn:microsoft.com/office/officeart/2005/8/layout/cycle1"/>
    <dgm:cxn modelId="{88E93BD4-6496-CD42-9419-3E50C87CCAB6}" type="presParOf" srcId="{974F300E-4386-5845-9047-D2E50BE5B9DF}" destId="{BF6C208F-01F8-574D-980A-D40F886CF760}" srcOrd="16" destOrd="0" presId="urn:microsoft.com/office/officeart/2005/8/layout/cycle1"/>
    <dgm:cxn modelId="{6CEEE16F-7C2B-D74D-803E-C8660FF8DCAB}" type="presParOf" srcId="{974F300E-4386-5845-9047-D2E50BE5B9DF}" destId="{DAE7F6D9-575B-6C47-9F2C-6177EB4BA541}" srcOrd="17" destOrd="0" presId="urn:microsoft.com/office/officeart/2005/8/layout/cycle1"/>
    <dgm:cxn modelId="{B0F9E13E-D88C-C34D-95A8-F399C574405A}" type="presParOf" srcId="{974F300E-4386-5845-9047-D2E50BE5B9DF}" destId="{3AD74439-13B4-6B4C-A74C-96BE28333D49}" srcOrd="18" destOrd="0" presId="urn:microsoft.com/office/officeart/2005/8/layout/cycle1"/>
    <dgm:cxn modelId="{4A96B969-A4B1-AF4A-BEDE-C1C2980826C7}" type="presParOf" srcId="{974F300E-4386-5845-9047-D2E50BE5B9DF}" destId="{B4CE740F-E5F8-1040-9068-3C0CA6A81D60}" srcOrd="19" destOrd="0" presId="urn:microsoft.com/office/officeart/2005/8/layout/cycle1"/>
    <dgm:cxn modelId="{91063AE8-C33E-A04E-A18E-FD62433020D6}" type="presParOf" srcId="{974F300E-4386-5845-9047-D2E50BE5B9DF}" destId="{7D368AA8-A897-6A44-B2ED-5420DBBF55CD}" srcOrd="20" destOrd="0" presId="urn:microsoft.com/office/officeart/2005/8/layout/cycle1"/>
    <dgm:cxn modelId="{06F84604-4180-9243-87CF-934C4B9FD09F}" type="presParOf" srcId="{974F300E-4386-5845-9047-D2E50BE5B9DF}" destId="{256A8A82-B1CB-EF43-AB66-A3D1C8A54B59}" srcOrd="21" destOrd="0" presId="urn:microsoft.com/office/officeart/2005/8/layout/cycle1"/>
    <dgm:cxn modelId="{9EB87632-9E4F-1A4B-9622-DA09A7708848}" type="presParOf" srcId="{974F300E-4386-5845-9047-D2E50BE5B9DF}" destId="{36444405-91CC-BC45-909E-8AE477F1EC7C}" srcOrd="22" destOrd="0" presId="urn:microsoft.com/office/officeart/2005/8/layout/cycle1"/>
    <dgm:cxn modelId="{88481E9A-3F5F-9E4D-B417-144FC2DC0276}" type="presParOf" srcId="{974F300E-4386-5845-9047-D2E50BE5B9DF}" destId="{0EBEA1BD-8C57-A847-A4A1-BD492A397D4A}" srcOrd="23" destOrd="0" presId="urn:microsoft.com/office/officeart/2005/8/layout/cycle1"/>
    <dgm:cxn modelId="{774BFF38-0782-0D49-8BC4-1809C8AA6D10}" type="presParOf" srcId="{974F300E-4386-5845-9047-D2E50BE5B9DF}" destId="{A1257670-91AA-B74E-AFCB-48382C466D43}" srcOrd="24" destOrd="0" presId="urn:microsoft.com/office/officeart/2005/8/layout/cycle1"/>
    <dgm:cxn modelId="{E1228600-4CF8-254A-8E59-E8B7D42B4F68}" type="presParOf" srcId="{974F300E-4386-5845-9047-D2E50BE5B9DF}" destId="{19DCBC3D-EF34-4444-B52C-E59D1C44CC9D}" srcOrd="25" destOrd="0" presId="urn:microsoft.com/office/officeart/2005/8/layout/cycle1"/>
    <dgm:cxn modelId="{C8647659-57C6-C94F-A36E-2FF5213E78E5}" type="presParOf" srcId="{974F300E-4386-5845-9047-D2E50BE5B9DF}" destId="{CDA9BE8C-41E5-BF45-BAB4-5B91BDDEFF8D}" srcOrd="26" destOrd="0" presId="urn:microsoft.com/office/officeart/2005/8/layout/cycle1"/>
    <dgm:cxn modelId="{D1DE9ECC-727D-4043-A67E-8E134214460D}" type="presParOf" srcId="{974F300E-4386-5845-9047-D2E50BE5B9DF}" destId="{731680F6-F070-374C-97C4-FB0156E03231}" srcOrd="27" destOrd="0" presId="urn:microsoft.com/office/officeart/2005/8/layout/cycle1"/>
    <dgm:cxn modelId="{A5DE8480-F140-BF42-B598-C49BC084A350}" type="presParOf" srcId="{974F300E-4386-5845-9047-D2E50BE5B9DF}" destId="{12C576B8-5B2D-B04B-98C4-29D5E499FD83}" srcOrd="28" destOrd="0" presId="urn:microsoft.com/office/officeart/2005/8/layout/cycle1"/>
    <dgm:cxn modelId="{6F732960-9152-4D48-B5C3-F777FDB9AA02}" type="presParOf" srcId="{974F300E-4386-5845-9047-D2E50BE5B9DF}" destId="{C4FE94AE-AFAE-8743-9525-171FDA850E0F}" srcOrd="29" destOrd="0" presId="urn:microsoft.com/office/officeart/2005/8/layout/cycle1"/>
    <dgm:cxn modelId="{6825E608-A8C2-4C45-802D-2D2B8BB9622F}" type="presParOf" srcId="{974F300E-4386-5845-9047-D2E50BE5B9DF}" destId="{FBD4D212-3E98-9843-8795-297F9EDDD657}" srcOrd="30" destOrd="0" presId="urn:microsoft.com/office/officeart/2005/8/layout/cycle1"/>
    <dgm:cxn modelId="{E2149FD9-F7EE-5F4D-98EB-2824B7944F6C}" type="presParOf" srcId="{974F300E-4386-5845-9047-D2E50BE5B9DF}" destId="{54CDBF4B-9D09-3242-A1D5-0506BD1712C5}" srcOrd="31" destOrd="0" presId="urn:microsoft.com/office/officeart/2005/8/layout/cycle1"/>
    <dgm:cxn modelId="{8BA7E7FB-5FFC-F240-B39B-7763FB88DC52}" type="presParOf" srcId="{974F300E-4386-5845-9047-D2E50BE5B9DF}" destId="{49452468-AA65-834B-B75D-72A0A7810E13}" srcOrd="32" destOrd="0" presId="urn:microsoft.com/office/officeart/2005/8/layout/cycle1"/>
    <dgm:cxn modelId="{4DC204F8-980F-BA4C-BBA6-53A525243857}" type="presParOf" srcId="{974F300E-4386-5845-9047-D2E50BE5B9DF}" destId="{B0C742D0-6463-FF41-BE88-36D0AF1ED5D5}" srcOrd="33" destOrd="0" presId="urn:microsoft.com/office/officeart/2005/8/layout/cycle1"/>
    <dgm:cxn modelId="{88CE0F46-1D65-0945-A7F1-EB1BDB074C80}" type="presParOf" srcId="{974F300E-4386-5845-9047-D2E50BE5B9DF}" destId="{CE064FAD-9527-C04A-986D-ADE7F29D4AAF}" srcOrd="34" destOrd="0" presId="urn:microsoft.com/office/officeart/2005/8/layout/cycle1"/>
    <dgm:cxn modelId="{5EF64FF7-F1A5-4045-937A-5468323ED7B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653351" y="4849148"/>
          <a:ext cx="224224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653351" y="4849148"/>
        <a:ext cx="2242248"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11/22/21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998969-30A8-8F40-987C-8A945AD7C15B}" type="slidenum">
              <a:rPr lang="en-US" sz="1200" b="1">
                <a:solidFill>
                  <a:srgbClr val="000000"/>
                </a:solidFill>
                <a:latin typeface="Times" charset="0"/>
              </a:rPr>
              <a:pPr eaLnBrk="1" hangingPunct="1"/>
              <a:t>126</a:t>
            </a:fld>
            <a:endParaRPr lang="en-US" sz="1200" b="1">
              <a:solidFill>
                <a:srgbClr val="000000"/>
              </a:solidFill>
              <a:latin typeface="Times"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b="1" dirty="0">
                <a:latin typeface="Arial"/>
                <a:cs typeface="Arial"/>
              </a:rPr>
              <a:t>22: 20</a:t>
            </a:r>
            <a:r>
              <a:rPr lang="ar-JO" dirty="0">
                <a:latin typeface="Arial"/>
                <a:cs typeface="Arial"/>
              </a:rPr>
              <a:t> فَتَرَاءَى اللهُ لِبَلْعَامَ لَيْلاً وَقَالَ لَهُ: «إِنْ جَاءَ الرِّجَالُ يَسْتَدْعُونَكَ فَقُمْ وَامْضِ مَعَهُمْ، إِنَّمَا لَا تَنْطِقْ إِلّا بِمَا آمُرُكَ بِهِ فَقَطْ».</a:t>
            </a:r>
          </a:p>
          <a:p>
            <a:pPr algn="r" eaLnBrk="1" hangingPunct="1">
              <a:spcBef>
                <a:spcPct val="0"/>
              </a:spcBef>
            </a:pPr>
            <a:r>
              <a:rPr lang="ar-JO" b="1" dirty="0">
                <a:latin typeface="Arial"/>
                <a:cs typeface="Arial"/>
              </a:rPr>
              <a:t>22: 21- 27 </a:t>
            </a:r>
            <a:r>
              <a:rPr lang="ar-JO" dirty="0">
                <a:latin typeface="Arial"/>
                <a:cs typeface="Arial"/>
              </a:rPr>
              <a:t>فَنَهَضَ بَلْعَامُ صَبَاحاً وَأَسْرَجَ أَتَانَهُ، وَانْطَلَقَ مَعَ رُؤَسَاءِ مُوآبَ. 22فَاحْتَدَمَ غَضَبُ اللهِ لأَنَّهُ مَضَى مَعَهُمْ، فَاعْتَرَضَهُ مَلاكُ الرَّبِّ فِي الطَّرِيقِ لِيُقَاوِمَهُ وَهُوَ رَاكِبٌ عَلَى أَتَانِهِ وَغُلامَاهُ مَعَهُ. 23فَأَبْصَرَتِ الأَتَانُ مَلاكَ الرَّبِّ مُنْتَصِباً فِي الطَّرِيقِ، وَقَدِ اسْتَلَّ سَيْفَهُ بِيَدِهِ، فَحَادَتْ عَنِ الطَّرِيقِ وَمَشَتْ فِي الْحَقْلِ. فَضَرَبَهَا بَلْعَامُ لِيَرُدَّهَا إِلَى الطَّرِيقِ. 24ثُمَّ وَقَفَ مَلاكُ الرَّبِّ فِي مَمَرٍّ لِلْكُرُومِ يَقُومُ عَلَى جَانِبَيْهِ حَائِطَانِ. 25فَلَمَّا شَاهَدَتِ الأَتَانُ مَلاكَ الرَّبِّ زَحَمَتْ جَانِبَ الْحَائِطِ وَضَغَطَتْ رِجْلَ بَلْعَامَ عَلَيْهِ، فَضَرَبَهَا أَيْضاً. 26ثُمَّ اجْتَازَ بِهِ مَلاكُ الرَّبِّ وَوَقَفَ فِي مَوْضِعٍ ضَيِّقٍ، لَا سَبِيلَ فِيهِ لِلتَّحَوُّلِ يَمْنَةً أَوْ يَسْرَةً. 27فَلَمَّا رَأَتِ الأَتَانُ مَلاكَ الرَّبِّ رَبَضَتْ تَحْتَ بَلْعَامَ. فَثَارَ غَضَبُ بَلْعَامَ وَضَرَبَ الأَتَانَ بِالْقَضِيبِ.</a:t>
            </a:r>
          </a:p>
          <a:p>
            <a:pPr algn="r" eaLnBrk="1" hangingPunct="1">
              <a:spcBef>
                <a:spcPct val="0"/>
              </a:spcBef>
            </a:pPr>
            <a:r>
              <a:rPr lang="ar-JO" b="1" dirty="0">
                <a:latin typeface="Arial"/>
                <a:cs typeface="Arial"/>
              </a:rPr>
              <a:t>22: 28</a:t>
            </a:r>
            <a:r>
              <a:rPr lang="ar-JO" dirty="0">
                <a:latin typeface="Arial"/>
                <a:cs typeface="Arial"/>
              </a:rPr>
              <a:t> عِنْدَئِذٍ أَنْطَقَ الرَّبُّ الأَتَانَ، فَقَالَتْ لِبَلْعَامَ: «مَاذَا جَنَيْتُ حَتَّى ضَرَبْتَنِي الْآنَ ثَلاثَ دَفْعَاتٍ؟»</a:t>
            </a:r>
          </a:p>
          <a:p>
            <a:pPr algn="r" eaLnBrk="1" hangingPunct="1">
              <a:spcBef>
                <a:spcPct val="0"/>
              </a:spcBef>
            </a:pPr>
            <a:r>
              <a:rPr lang="ar-JO" b="1" dirty="0">
                <a:latin typeface="Arial"/>
                <a:cs typeface="Arial"/>
              </a:rPr>
              <a:t>22: 29</a:t>
            </a:r>
            <a:r>
              <a:rPr lang="ar-JO" dirty="0">
                <a:latin typeface="Arial"/>
                <a:cs typeface="Arial"/>
              </a:rPr>
              <a:t> فَقَالَ بَلْعَامُ: «لأَنَّكِ سَخَرْتِ مِنِّي. لَوْ كَانَ فِي يَدِي سَيْفٌ لَكُنْتُ قَدْ قَتَلْتُكِ».</a:t>
            </a:r>
          </a:p>
          <a:p>
            <a:pPr algn="r" eaLnBrk="1" hangingPunct="1">
              <a:spcBef>
                <a:spcPct val="0"/>
              </a:spcBef>
            </a:pPr>
            <a:r>
              <a:rPr lang="ar-JO" b="1" dirty="0">
                <a:latin typeface="Arial"/>
                <a:cs typeface="Arial"/>
              </a:rPr>
              <a:t>22: 30 </a:t>
            </a:r>
            <a:r>
              <a:rPr lang="ar-JO" dirty="0">
                <a:latin typeface="Arial"/>
                <a:cs typeface="Arial"/>
              </a:rPr>
              <a:t>فَأَجَابَتْهُ الأَتَانُ: «أَلَسْتُ أَنَا أَتَانَكَ الَّتِي رَكِبْتَ عَلَيْهَا دَائِماً إِلَى هَذَا الْيَوْمِ؟ وَهَلْ عَوَّدْتُكَ أَنْ أَصْنَعَ بِكَ هَكَذَا؟» فَقَالَ: «لا».</a:t>
            </a:r>
          </a:p>
          <a:p>
            <a:pPr algn="r" eaLnBrk="1" hangingPunct="1">
              <a:spcBef>
                <a:spcPct val="0"/>
              </a:spcBef>
            </a:pPr>
            <a:r>
              <a:rPr lang="ar-JO" b="1" dirty="0">
                <a:latin typeface="Arial"/>
                <a:cs typeface="Arial"/>
              </a:rPr>
              <a:t>22: 31</a:t>
            </a:r>
            <a:r>
              <a:rPr lang="ar-JO" dirty="0">
                <a:latin typeface="Arial"/>
                <a:cs typeface="Arial"/>
              </a:rPr>
              <a:t> عِنْدَئِذٍ كَشَفَ الرَّبُّ عَنْ عَيْنَيْ بَلْعَامَ، فَشَاهَدَ مَلاكَ الرَّبِّ مُنْتَصِباً فِي الطَّرِيقِ وَسَيْفُهُ مَسْلُولٌ فِي يَدِهِ، فَخَرَّ عَلَى وَجْهِهِ سَاجِداً.</a:t>
            </a:r>
          </a:p>
          <a:p>
            <a:pPr algn="r" eaLnBrk="1" hangingPunct="1">
              <a:spcBef>
                <a:spcPct val="0"/>
              </a:spcBef>
            </a:pPr>
            <a:r>
              <a:rPr lang="ar-JO" b="1" dirty="0">
                <a:latin typeface="Arial"/>
                <a:cs typeface="Arial"/>
              </a:rPr>
              <a:t>22: 32- 33</a:t>
            </a:r>
            <a:r>
              <a:rPr lang="ar-JO" dirty="0">
                <a:latin typeface="Arial"/>
                <a:cs typeface="Arial"/>
              </a:rPr>
              <a:t> فَقَالَ لَهُ مَلاكُ الرَّبِّ: «لِمَاذَا ضَرَبْتَ الآنَ أَتَانَكَ ثَلاثَ مَرَّاتٍ؟ فَهَا أَنَا قَدْ جِئْتُ لأَعْتَرِضَكَ، لأَنَّ طَرِيقَكَ مُلْتَوِيَةٌ فِي نَظَرِي، 33فَشَاهَدَتْنِي الأَتَانُ فَحَادَتْ مِنْ أَمَامِي ثَلاثَ مَرَّاتٍ. وَلَوْ لَمْ تَفْعَلْ لَكُنْتُ قَدْ قَتَلْتُكَ وَاسْتَحْيَيْتُهَا».</a:t>
            </a:r>
          </a:p>
          <a:p>
            <a:pPr algn="r" eaLnBrk="1" hangingPunct="1">
              <a:spcBef>
                <a:spcPct val="0"/>
              </a:spcBef>
            </a:pPr>
            <a:r>
              <a:rPr lang="ar-JO" b="1" dirty="0">
                <a:latin typeface="Arial"/>
                <a:cs typeface="Arial"/>
              </a:rPr>
              <a:t>22: 34</a:t>
            </a:r>
            <a:r>
              <a:rPr lang="ar-JO" dirty="0">
                <a:latin typeface="Arial"/>
                <a:cs typeface="Arial"/>
              </a:rPr>
              <a:t> فَقَالَ بَلْعَامُ لِمَلاكِ الرَّبِّ: «لَقَدْ أَخْطَأْتُ، وَلَمْ أَعْلَمْ أَنَّكَ وَاقِفٌ لاِعْتِرَاضِي فِي الطَّرِيقِ. وَالآنَ إِنْ سَاءَ فِي عَيْنَيْكَ فَإِنِّي أَرْجِعُ».</a:t>
            </a:r>
          </a:p>
          <a:p>
            <a:pPr algn="r" eaLnBrk="1" hangingPunct="1">
              <a:spcBef>
                <a:spcPct val="0"/>
              </a:spcBef>
            </a:pPr>
            <a:r>
              <a:rPr lang="ar-JO" b="1" dirty="0">
                <a:latin typeface="Arial"/>
                <a:cs typeface="Arial"/>
              </a:rPr>
              <a:t>22: 35</a:t>
            </a:r>
            <a:r>
              <a:rPr lang="ar-JO" dirty="0">
                <a:latin typeface="Arial"/>
                <a:cs typeface="Arial"/>
              </a:rPr>
              <a:t> فَقَالَ مَلاكُ الرَّبِّ لِبَلْعَامَ: «امْضِ مَعَ الرِّجَالِ، وَلَكِنْ عَلَيْكَ أَنْ تَنْطِقَ بِمَا آمُرُكَ بِهِ فَقَطْ». فَانْطَلَقَ بَلْعَامُ مَعَ رُؤَسَاءِ بَالاقَ.</a:t>
            </a:r>
          </a:p>
          <a:p>
            <a:pPr algn="r" eaLnBrk="1" hangingPunct="1">
              <a:spcBef>
                <a:spcPct val="0"/>
              </a:spcBef>
            </a:pPr>
            <a:endParaRPr lang="en-US" dirty="0">
              <a:latin typeface="Arial"/>
              <a:cs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2FB2D-6305-BA48-9D9F-880B8ABE286D}" type="slidenum">
              <a:rPr lang="en-US" sz="1200" b="1">
                <a:solidFill>
                  <a:srgbClr val="000000"/>
                </a:solidFill>
                <a:latin typeface="Times" charset="0"/>
              </a:rPr>
              <a:pPr eaLnBrk="1" hangingPunct="1"/>
              <a:t>128</a:t>
            </a:fld>
            <a:endParaRPr lang="en-US" sz="1200" b="1">
              <a:solidFill>
                <a:srgbClr val="000000"/>
              </a:solidFill>
              <a:latin typeface="Times" charset="0"/>
            </a:endParaRPr>
          </a:p>
        </p:txBody>
      </p:sp>
      <p:sp>
        <p:nvSpPr>
          <p:cNvPr id="297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D3A05-2773-0D41-B52D-32A39F32578E}" type="slidenum">
              <a:rPr lang="en-US" sz="1200" b="1">
                <a:solidFill>
                  <a:srgbClr val="000000"/>
                </a:solidFill>
                <a:latin typeface="Times" charset="0"/>
              </a:rPr>
              <a:pPr eaLnBrk="1" hangingPunct="1"/>
              <a:t>129</a:t>
            </a:fld>
            <a:endParaRPr lang="en-US" sz="1200" b="1">
              <a:solidFill>
                <a:srgbClr val="000000"/>
              </a:solidFill>
              <a:latin typeface="Times"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025C87-EE33-414C-979B-6654AFCF1B60}" type="slidenum">
              <a:rPr lang="en-US" sz="1200" b="1">
                <a:solidFill>
                  <a:srgbClr val="000000"/>
                </a:solidFill>
                <a:latin typeface="Times" charset="0"/>
              </a:rPr>
              <a:pPr eaLnBrk="1" hangingPunct="1"/>
              <a:t>131</a:t>
            </a:fld>
            <a:endParaRPr lang="en-US" sz="1200" b="1">
              <a:solidFill>
                <a:srgbClr val="000000"/>
              </a:solidFill>
              <a:latin typeface="Times" charset="0"/>
            </a:endParaRPr>
          </a:p>
        </p:txBody>
      </p:sp>
      <p:sp>
        <p:nvSpPr>
          <p:cNvPr id="300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2EE717-DB24-1540-A89C-E60322C5C8D4}" type="slidenum">
              <a:rPr lang="en-US" sz="1200" b="1">
                <a:solidFill>
                  <a:srgbClr val="000000"/>
                </a:solidFill>
                <a:latin typeface="Times" charset="0"/>
              </a:rPr>
              <a:pPr eaLnBrk="1" hangingPunct="1"/>
              <a:t>133</a:t>
            </a:fld>
            <a:endParaRPr lang="en-US" sz="1200" b="1">
              <a:solidFill>
                <a:srgbClr val="000000"/>
              </a:solidFill>
              <a:latin typeface="Times"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27DECD-F590-CB44-9FC4-D776BBA936A0}" type="slidenum">
              <a:rPr lang="en-US" sz="1200" b="1">
                <a:solidFill>
                  <a:srgbClr val="000000"/>
                </a:solidFill>
                <a:latin typeface="Times" charset="0"/>
              </a:rPr>
              <a:pPr eaLnBrk="1" hangingPunct="1"/>
              <a:t>134</a:t>
            </a:fld>
            <a:endParaRPr lang="en-US" sz="1200" b="1">
              <a:solidFill>
                <a:srgbClr val="000000"/>
              </a:solidFill>
              <a:latin typeface="Times" charset="0"/>
            </a:endParaRPr>
          </a:p>
        </p:txBody>
      </p:sp>
      <p:sp>
        <p:nvSpPr>
          <p:cNvPr id="304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413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9FDB74-E867-4949-954E-51A7C3B9E111}" type="slidenum">
              <a:rPr lang="en-US" sz="1200" b="1">
                <a:solidFill>
                  <a:srgbClr val="000000"/>
                </a:solidFill>
                <a:latin typeface="Times" charset="0"/>
              </a:rPr>
              <a:pPr eaLnBrk="1" hangingPunct="1"/>
              <a:t>135</a:t>
            </a:fld>
            <a:endParaRPr lang="en-US" sz="1200" b="1">
              <a:solidFill>
                <a:srgbClr val="000000"/>
              </a:solidFill>
              <a:latin typeface="Times" charset="0"/>
            </a:endParaRPr>
          </a:p>
        </p:txBody>
      </p:sp>
      <p:sp>
        <p:nvSpPr>
          <p:cNvPr id="306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EA3C1-4041-6748-A565-6425CA96D4AF}" type="slidenum">
              <a:rPr lang="en-US" sz="1200" b="1">
                <a:solidFill>
                  <a:srgbClr val="000000"/>
                </a:solidFill>
                <a:latin typeface="Times" charset="0"/>
              </a:rPr>
              <a:pPr eaLnBrk="1" hangingPunct="1"/>
              <a:t>136</a:t>
            </a:fld>
            <a:endParaRPr lang="en-US" sz="1200" b="1">
              <a:solidFill>
                <a:srgbClr val="000000"/>
              </a:solidFill>
              <a:latin typeface="Times" charset="0"/>
            </a:endParaRPr>
          </a:p>
        </p:txBody>
      </p:sp>
      <p:sp>
        <p:nvSpPr>
          <p:cNvPr id="308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822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05431BE-5D92-9A46-8599-E34E26FB0A5B}" type="slidenum">
              <a:rPr lang="en-US" sz="1200">
                <a:solidFill>
                  <a:prstClr val="black"/>
                </a:solidFill>
                <a:latin typeface="Times New Roman" charset="0"/>
              </a:rPr>
              <a:pPr/>
              <a:t>140</a:t>
            </a:fld>
            <a:endParaRPr lang="en-US" sz="1200">
              <a:solidFill>
                <a:prstClr val="black"/>
              </a:solidFill>
              <a:latin typeface="Times New Roman"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142</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143</a:t>
            </a:fld>
            <a:endParaRPr lang="en-GB" sz="120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144</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الرب يفرزنا عن طريق تنظيمنا.</a:t>
            </a:r>
          </a:p>
          <a:p>
            <a:pPr algn="r"/>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algn="r"/>
            <a:r>
              <a:rPr lang="ar-JO" sz="1200" kern="1200" dirty="0">
                <a:solidFill>
                  <a:schemeClr val="tx1"/>
                </a:solidFill>
                <a:effectLst/>
                <a:latin typeface="Arial"/>
                <a:ea typeface="+mn-ea"/>
                <a:cs typeface="Arial"/>
              </a:rPr>
              <a:t>الرب يؤدبنا بفقدان المكافأة.</a:t>
            </a:r>
            <a:endParaRPr lang="en-US" dirty="0">
              <a:latin typeface="Arial"/>
              <a:cs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algn="r"/>
            <a:r>
              <a:rPr lang="ar-JO" sz="1200" kern="1200" dirty="0">
                <a:solidFill>
                  <a:schemeClr val="tx1"/>
                </a:solidFill>
                <a:effectLst/>
                <a:latin typeface="Arial"/>
                <a:ea typeface="+mn-ea"/>
                <a:cs typeface="Arial"/>
              </a:rPr>
              <a:t>سيعيد إلينا الرب أكثر بكثير مما قدمناه له في خدمتنا.</a:t>
            </a:r>
            <a:endParaRPr lang="en-US" dirty="0">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224AA5-66A3-3D4F-9901-54C3EE0590BC}" type="slidenum">
              <a:rPr lang="en-US" sz="1200" b="1">
                <a:solidFill>
                  <a:srgbClr val="000000"/>
                </a:solidFill>
                <a:latin typeface="Times" charset="0"/>
              </a:rPr>
              <a:pPr eaLnBrk="1" hangingPunct="1"/>
              <a:t>12</a:t>
            </a:fld>
            <a:endParaRPr lang="en-US" sz="1200" b="1">
              <a:solidFill>
                <a:srgbClr val="000000"/>
              </a:solidFill>
              <a:latin typeface="Times" charset="0"/>
            </a:endParaRPr>
          </a:p>
        </p:txBody>
      </p:sp>
      <p:sp>
        <p:nvSpPr>
          <p:cNvPr id="15872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8723" name="Rectangle 1027"/>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CFD6F-E0A7-364B-8D60-C3C4C0E82482}" type="slidenum">
              <a:rPr lang="en-US" sz="1200" b="1">
                <a:solidFill>
                  <a:srgbClr val="000000"/>
                </a:solidFill>
                <a:latin typeface="Times" charset="0"/>
              </a:rPr>
              <a:pPr eaLnBrk="1" hangingPunct="1"/>
              <a:t>150</a:t>
            </a:fld>
            <a:endParaRPr lang="en-US" sz="1200" b="1">
              <a:solidFill>
                <a:srgbClr val="000000"/>
              </a:solidFill>
              <a:latin typeface="Times" charset="0"/>
            </a:endParaRPr>
          </a:p>
        </p:txBody>
      </p:sp>
      <p:sp>
        <p:nvSpPr>
          <p:cNvPr id="209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992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F44FA6-935C-9B4E-8F9E-97666C0841D7}" type="slidenum">
              <a:rPr lang="en-US" sz="1200" b="1">
                <a:solidFill>
                  <a:srgbClr val="000000"/>
                </a:solidFill>
                <a:latin typeface="Times" charset="0"/>
              </a:rPr>
              <a:pPr eaLnBrk="1" hangingPunct="1"/>
              <a:t>152</a:t>
            </a:fld>
            <a:endParaRPr lang="en-US" sz="1200" b="1">
              <a:solidFill>
                <a:srgbClr val="000000"/>
              </a:solidFill>
              <a:latin typeface="Times" charset="0"/>
            </a:endParaRPr>
          </a:p>
        </p:txBody>
      </p:sp>
      <p:sp>
        <p:nvSpPr>
          <p:cNvPr id="31027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1027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2422F-372F-8A47-9A9E-18A995BF10E6}" type="slidenum">
              <a:rPr lang="en-US" sz="1200" b="1">
                <a:solidFill>
                  <a:srgbClr val="000000"/>
                </a:solidFill>
                <a:latin typeface="Times" charset="0"/>
              </a:rPr>
              <a:pPr eaLnBrk="1" hangingPunct="1"/>
              <a:t>153</a:t>
            </a:fld>
            <a:endParaRPr lang="en-US" sz="1200" b="1">
              <a:solidFill>
                <a:srgbClr val="000000"/>
              </a:solidFill>
              <a:latin typeface="Times" charset="0"/>
            </a:endParaRPr>
          </a:p>
        </p:txBody>
      </p:sp>
      <p:sp>
        <p:nvSpPr>
          <p:cNvPr id="312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232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8F6879-025A-CC40-ABAC-A818DE93E4A9}" type="slidenum">
              <a:rPr lang="en-US" sz="1200" b="1">
                <a:solidFill>
                  <a:srgbClr val="000000"/>
                </a:solidFill>
                <a:latin typeface="Times" charset="0"/>
              </a:rPr>
              <a:pPr eaLnBrk="1" hangingPunct="1"/>
              <a:t>156</a:t>
            </a:fld>
            <a:endParaRPr lang="en-US" sz="1200" b="1">
              <a:solidFill>
                <a:srgbClr val="000000"/>
              </a:solidFill>
              <a:latin typeface="Times" charset="0"/>
            </a:endParaRPr>
          </a:p>
        </p:txBody>
      </p:sp>
      <p:sp>
        <p:nvSpPr>
          <p:cNvPr id="314370"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14371"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160</a:t>
            </a:fld>
            <a:endParaRPr lang="en-US"/>
          </a:p>
        </p:txBody>
      </p:sp>
    </p:spTree>
    <p:extLst>
      <p:ext uri="{BB962C8B-B14F-4D97-AF65-F5344CB8AC3E}">
        <p14:creationId xmlns:p14="http://schemas.microsoft.com/office/powerpoint/2010/main" val="11625580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5A10D8-5B60-C24C-A3A0-E5560FCA7D17}" type="slidenum">
              <a:rPr lang="en-US" sz="1200" b="1">
                <a:solidFill>
                  <a:srgbClr val="000000"/>
                </a:solidFill>
                <a:latin typeface="Times" charset="0"/>
              </a:rPr>
              <a:pPr eaLnBrk="1" hangingPunct="1"/>
              <a:t>162</a:t>
            </a:fld>
            <a:endParaRPr lang="en-US" sz="1200" b="1">
              <a:solidFill>
                <a:srgbClr val="000000"/>
              </a:solidFill>
              <a:latin typeface="Times" charset="0"/>
            </a:endParaRPr>
          </a:p>
        </p:txBody>
      </p:sp>
      <p:sp>
        <p:nvSpPr>
          <p:cNvPr id="321538"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1539"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164</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166</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168</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EED091-9A36-3446-9864-8F730A9059B7}" type="slidenum">
              <a:rPr lang="en-US" sz="1200" b="1">
                <a:solidFill>
                  <a:srgbClr val="000000"/>
                </a:solidFill>
                <a:latin typeface="Times" charset="0"/>
              </a:rPr>
              <a:pPr eaLnBrk="1" hangingPunct="1"/>
              <a:t>13</a:t>
            </a:fld>
            <a:endParaRPr lang="en-US" sz="1200" b="1">
              <a:solidFill>
                <a:srgbClr val="000000"/>
              </a:solidFill>
              <a:latin typeface="Times" charset="0"/>
            </a:endParaRPr>
          </a:p>
        </p:txBody>
      </p:sp>
      <p:sp>
        <p:nvSpPr>
          <p:cNvPr id="173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305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170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eaLnBrk="1" hangingPunct="1"/>
            <a:r>
              <a:rPr lang="ar-JO" altLang="zh-CN" dirty="0">
                <a:latin typeface="Arial"/>
                <a:ea typeface="ＭＳ Ｐゴシック" charset="0"/>
                <a:cs typeface="Arial"/>
              </a:rPr>
              <a:t>امتدت أرض الله الموعودة نحو الشمال من وادي مصر الصغير جنوبًا في سيناء إلى نهر الفرات الكبير في أقصى الشمال – قطعة كبيرة جدًا من الممتلكات! عندما يتم تعيين حدود اليوم على الأرض، نستطيع أن نرى الصراع الذي يتعين على إسرائيل الحديثة أن تخوضه للمطالبة بأراضٍ من مصر، ولبنان، وسوريا وحتى من الأردن على الجانب الآخر من نهر الأردن.</a:t>
            </a:r>
            <a:endParaRPr lang="en-US" altLang="zh-CN" dirty="0">
              <a:latin typeface="Arial"/>
              <a:ea typeface="ＭＳ Ｐゴシック" charset="0"/>
              <a:cs typeface="Aria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171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eaLnBrk="1" hangingPunct="1"/>
            <a:r>
              <a:rPr lang="ar-JO" altLang="zh-CN" dirty="0">
                <a:latin typeface="Arial"/>
                <a:ea typeface="ＭＳ Ｐゴシック" charset="0"/>
                <a:cs typeface="Arial"/>
              </a:rPr>
              <a:t>امتدت أرض الله الموعودة نحو الشمال من وادي مصر الصغير جنوبًا في سيناء إلى نهر الفرات الكبير في أقصى الشمال – قطعة كبيرة جدًا من الممتلكات! عندما يتم تعيين حدود اليوم على الأرض، نستطيع أن نرى الصراع الذي يتعين على إسرائيل الحديثة أن تخوضه للمطالبة بأراضٍ من مصر، ولبنان، وسوريا وحتى من الأردن على الجانب الآخر من نهر الأردن.</a:t>
            </a:r>
          </a:p>
          <a:p>
            <a:pPr algn="r" eaLnBrk="1" hangingPunct="1"/>
            <a:endParaRPr lang="en-US" altLang="zh-CN" dirty="0">
              <a:latin typeface="Arial"/>
              <a:ea typeface="ＭＳ Ｐゴシック" charset="0"/>
              <a:cs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172</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174</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BCB284-FADA-094C-8FE3-7521DE991149}" type="slidenum">
              <a:rPr lang="en-US" sz="1200" b="1">
                <a:solidFill>
                  <a:srgbClr val="000000"/>
                </a:solidFill>
                <a:latin typeface="Times" charset="0"/>
              </a:rPr>
              <a:pPr eaLnBrk="1" hangingPunct="1"/>
              <a:t>176</a:t>
            </a:fld>
            <a:endParaRPr lang="en-US" sz="1200" b="1">
              <a:solidFill>
                <a:srgbClr val="000000"/>
              </a:solidFill>
              <a:latin typeface="Times" charset="0"/>
            </a:endParaRPr>
          </a:p>
        </p:txBody>
      </p:sp>
      <p:sp>
        <p:nvSpPr>
          <p:cNvPr id="325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563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ar-JO" b="1" dirty="0">
                <a:latin typeface="Times New Roman" charset="0"/>
              </a:rPr>
              <a:t>"إن فكرة توفير مدن الملجأ (يشوع 20: 1- 9) لمن ارتكب جريمة يعاقب عليها بالموت متجذرة في التوتر القائم بين القانون القبلي العرفي (الانتقام والقتل قصاصًا، حيث يلزم أقرباء الدم للأخذ بالثأر) والقانون المدني (الذي ينعقد بشكل شخصي أقل من قِبل تجمع وفقًا لقانون العدل القياسي)"</a:t>
            </a:r>
          </a:p>
          <a:p>
            <a:pPr algn="r" eaLnBrk="1" hangingPunct="1">
              <a:spcBef>
                <a:spcPct val="0"/>
              </a:spcBef>
            </a:pPr>
            <a:r>
              <a:rPr lang="ar-JO" b="1" dirty="0">
                <a:latin typeface="Times New Roman" charset="0"/>
              </a:rPr>
              <a:t>(كتاب المصادر المرئية للكتاب المقدس، صفحة 35).</a:t>
            </a:r>
          </a:p>
          <a:p>
            <a:pPr algn="r" eaLnBrk="1" hangingPunct="1">
              <a:spcBef>
                <a:spcPct val="0"/>
              </a:spcBef>
            </a:pPr>
            <a:endParaRPr lang="en-US" dirty="0">
              <a:latin typeface="Times New Roman"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177</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179</a:t>
            </a:fld>
            <a:endParaRPr lang="en-US"/>
          </a:p>
        </p:txBody>
      </p:sp>
    </p:spTree>
    <p:extLst>
      <p:ext uri="{BB962C8B-B14F-4D97-AF65-F5344CB8AC3E}">
        <p14:creationId xmlns:p14="http://schemas.microsoft.com/office/powerpoint/2010/main" val="27535180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180</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جاء الموت على المؤمنين المتمردين في العهد القدم، لذا فإن التأديب بهذه القسوة على الأقل سيأتي عليهم لرفضهم المسيح الذي عرفوه (10: 28- 31).</a:t>
            </a:r>
          </a:p>
          <a:p>
            <a:pPr algn="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52DEB5-9014-134E-BCEC-E24AE3814C12}" type="slidenum">
              <a:rPr lang="en-US" sz="1200" b="1">
                <a:solidFill>
                  <a:srgbClr val="000000"/>
                </a:solidFill>
                <a:latin typeface="Times" charset="0"/>
              </a:rPr>
              <a:pPr eaLnBrk="1" hangingPunct="1"/>
              <a:t>14</a:t>
            </a:fld>
            <a:endParaRPr lang="en-US" sz="1200" b="1">
              <a:solidFill>
                <a:srgbClr val="000000"/>
              </a:solidFill>
              <a:latin typeface="Times" charset="0"/>
            </a:endParaRPr>
          </a:p>
        </p:txBody>
      </p:sp>
      <p:sp>
        <p:nvSpPr>
          <p:cNvPr id="175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510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د. ريك جريفيث، ملاحظات حول الأخرويات، 189</a:t>
            </a:r>
          </a:p>
          <a:p>
            <a:pPr algn="r"/>
            <a:r>
              <a:rPr lang="ar-JO" dirty="0">
                <a:cs typeface="ＭＳ Ｐゴシック" charset="0"/>
              </a:rPr>
              <a:t>2- ما هي طبيعة المكافآت السماوية؟ كيف سيكون شكل هذه المكافآت؟	</a:t>
            </a:r>
          </a:p>
          <a:p>
            <a:pPr algn="r"/>
            <a:r>
              <a:rPr lang="ar-JO" dirty="0">
                <a:cs typeface="ＭＳ Ｐゴシック" charset="0"/>
              </a:rPr>
              <a:t>أ‌-	مكافآت التملك</a:t>
            </a:r>
          </a:p>
          <a:p>
            <a:pPr algn="r"/>
            <a:r>
              <a:rPr lang="ar-JO" dirty="0">
                <a:cs typeface="ＭＳ Ｐゴシック" charset="0"/>
              </a:rPr>
              <a:t>1-	تم الإشارة إلى خمسة تيجان (أستيفانوس) كممتلكات شخصية في السماء (قارن صفحة 76). هذه التيجان ليست تيجان ملكية (أكاليل) لكنها أكاليل المنتصرين مصنوعة من أوراق الكروم أو الشجر (أو حتى على شكل أكاليل من الذهب والفضة).</a:t>
            </a:r>
          </a:p>
          <a:p>
            <a:pPr algn="r"/>
            <a:r>
              <a:rPr lang="ar-JO" dirty="0">
                <a:cs typeface="ＭＳ Ｐゴシック" charset="0"/>
              </a:rPr>
              <a:t>	التاج الذي لا يفنى هو لأولئك الذين يحفظون أجسادهم (1كو 9: 25)</a:t>
            </a:r>
          </a:p>
          <a:p>
            <a:pPr algn="r"/>
            <a:r>
              <a:rPr lang="ar-JO" dirty="0">
                <a:cs typeface="ＭＳ Ｐゴシック" charset="0"/>
              </a:rPr>
              <a:t>	تاج الرجاء أو الفرح هو للذين حملوا ثمارًا في حياة الآخرين لأجل المسيح (1تس 2: 19). هذا يسمى أحيانًا تاج الفائزين بالروح.</a:t>
            </a:r>
          </a:p>
          <a:p>
            <a:pPr algn="r"/>
            <a:r>
              <a:rPr lang="ar-JO" dirty="0">
                <a:cs typeface="ＭＳ Ｐゴシック" charset="0"/>
              </a:rPr>
              <a:t>	تاج الحياة هو للذين يتحملون التجارب والمعاناة (يع 1: 12؛ رؤ 5: 10).</a:t>
            </a:r>
          </a:p>
          <a:p>
            <a:pPr algn="r"/>
            <a:r>
              <a:rPr lang="ar-JO" dirty="0">
                <a:cs typeface="ＭＳ Ｐゴシック" charset="0"/>
              </a:rPr>
              <a:t>	تاج المجد يكافئ الرعاة الروحيين الذين يرعون القطيع (1بط 5: 4).</a:t>
            </a:r>
          </a:p>
          <a:p>
            <a:pPr algn="r"/>
            <a:r>
              <a:rPr lang="ar-JO" dirty="0">
                <a:cs typeface="ＭＳ Ｐゴシック" charset="0"/>
              </a:rPr>
              <a:t>	تاج البر هو للشخص الذي يتوق لعودة المسيح (2تي 4: 8).</a:t>
            </a:r>
          </a:p>
          <a:p>
            <a:pPr algn="r"/>
            <a:r>
              <a:rPr lang="ar-JO" dirty="0">
                <a:cs typeface="ＭＳ Ｐゴシック" charset="0"/>
              </a:rPr>
              <a:t>	مكافآت المسؤولية (راجع: </a:t>
            </a:r>
            <a:r>
              <a:rPr lang="en-US" dirty="0">
                <a:cs typeface="ＭＳ Ｐゴシック" charset="0"/>
              </a:rPr>
              <a:t>W. A. Criswell and Paige Patterson, Heaven, 208-14)</a:t>
            </a:r>
          </a:p>
          <a:p>
            <a:pPr algn="r"/>
            <a:r>
              <a:rPr lang="en-US" dirty="0">
                <a:cs typeface="ＭＳ Ｐゴシック" charset="0"/>
              </a:rPr>
              <a:t>1-	</a:t>
            </a:r>
            <a:r>
              <a:rPr lang="ar-JO" dirty="0">
                <a:cs typeface="ＭＳ Ｐゴシック" charset="0"/>
              </a:rPr>
              <a:t>في لوقا 19: 11- 27 (مثل العشر وزنات) علّم يسوع أن إنسان نبيل قبل أن يسافر في رحلة، أعطى كل من عبيده العشرة وزنة – نفس المبلغ من المال. وعند عودته، كافأ السيد كل منهم حسب درجة مسؤوليته بناء على أمانته.</a:t>
            </a:r>
          </a:p>
          <a:p>
            <a:pPr algn="r"/>
            <a:r>
              <a:rPr lang="ar-JO" dirty="0">
                <a:cs typeface="ＭＳ Ｐゴシック" charset="0"/>
              </a:rPr>
              <a:t>2-	متى 25: 14: 30 (مثل المواهب) يسجل لنا قصة مماثلة، باستثناء أن كل رجل استلم مبلغًا مختلفًا من المال ليستثمره لصالح سيده (الشخص الذي دفن مال سيده يصوّر أنه شخص غير أمين – عدد 30). ويصور هذا المثل أيضًا درجات متفاوتة من المكافأة: "فقال له سيده، حسنًا فعلت أيها العبد الصالح والأمين! كنت أمينًا على القليل، فسأقيمك على الكثير. أدخل إلى فرح سيدك" (عدد 21).</a:t>
            </a:r>
          </a:p>
          <a:p>
            <a:pPr algn="r"/>
            <a:r>
              <a:rPr lang="ar-JO" dirty="0">
                <a:cs typeface="ＭＳ Ｐゴシック" charset="0"/>
              </a:rPr>
              <a:t>3-	غالبًا ما ننظر إلى الملكية كأنها خطيئة، رغم أن هذا الأمر ليس كتابيًا.</a:t>
            </a:r>
          </a:p>
          <a:p>
            <a:pPr algn="r"/>
            <a:r>
              <a:rPr lang="ar-JO" dirty="0">
                <a:cs typeface="ＭＳ Ｐゴシック" charset="0"/>
              </a:rPr>
              <a:t>أ‌-	كوننا ورثة المسيح (رو 8: 17؛ عب 1: 2)، فإننا نملك ما يملك! هذه ملكية مشتركة بالمعنى الجماعي لكن" إنكار الملكية الخاصة ينتهي بشكل حتمي لإنكار الخصوصية" (جليمور، 302). ويشبه ذلك إلى حد كبير الفكرة الصوفية للاندماج في "واحد كلّي". والملكية في السماء لا تشمل التملك الخاطئ للأرض.</a:t>
            </a:r>
          </a:p>
          <a:p>
            <a:pPr algn="r"/>
            <a:r>
              <a:rPr lang="ar-JO" dirty="0">
                <a:cs typeface="ＭＳ Ｐゴシック" charset="0"/>
              </a:rPr>
              <a:t>ب‌-	لدينا ميراث سماوي لا يفنى ولا يفسد ولا يزول، محفوظًا لكم في السماويات (1بط 1: 4).</a:t>
            </a:r>
          </a:p>
          <a:p>
            <a:pPr algn="r"/>
            <a:endParaRPr lang="ar-JO" dirty="0">
              <a:cs typeface="ＭＳ Ｐゴシック" charset="0"/>
            </a:endParaRPr>
          </a:p>
          <a:p>
            <a:pPr algn="r"/>
            <a:r>
              <a:rPr lang="ar-JO" dirty="0">
                <a:cs typeface="ＭＳ Ｐゴシック" charset="0"/>
              </a:rPr>
              <a:t>4-	ومع ذلك، هناك مقال حديث يعارض مستويات المكافأة (كريج إل. بلومبيرغ." درجات المكافأة في ملكوت السماوات؟" مجلة الجمعية اللاهوتية الإنجيلية عدد 35 ]حزيران 1992[:   159- 72). ويقدم بعض الأفكار المثيرة للاهتمام.</a:t>
            </a:r>
          </a:p>
          <a:p>
            <a:pPr algn="r"/>
            <a:r>
              <a:rPr lang="ar-JO" dirty="0">
                <a:cs typeface="ＭＳ Ｐゴシック" charset="0"/>
              </a:rPr>
              <a:t>أ‌-	يعلّم مثل العمال في الكرم أن كل عامل استلم نفس الأجرة بغض النظر عن مدة عمله (متى 20: 1- 16). هذا يعلّم أن جميع المؤمنين يكافئون بالتساوي لأنهم يتسلمون أجورهم بالنعمة. وفي النهاية "يصير الآخرون أولين، والأولون آخرين." (عدد 16)، معنى ذلك أن جميع المراكز في السماء غير قابلة للتبادل.</a:t>
            </a:r>
          </a:p>
          <a:p>
            <a:pPr algn="r"/>
            <a:r>
              <a:rPr lang="ar-JO" dirty="0">
                <a:cs typeface="ＭＳ Ｐゴシック" charset="0"/>
              </a:rPr>
              <a:t>تعقيب: هل يحصلون فعلاً على الأجر بالنعمة؟ في كل حالة كان الأجر مقابل العمل وليس الإيمان. النقطة الرئيسية التي تقول "يصير الآخرون أولين، والأولون آخرين" (عدد 16) قد تشير بشكل أفضل إلى نظام الله في السماء لترتيب الناس، مختلفًا عن ذلك الذي يستخدمه الناس على الأرض.</a:t>
            </a:r>
          </a:p>
          <a:p>
            <a:pPr algn="r"/>
            <a:r>
              <a:rPr lang="ar-JO" dirty="0">
                <a:cs typeface="ＭＳ Ｐゴシック" charset="0"/>
              </a:rPr>
              <a:t>ب‌-	لا يتفق العلماء على الشكل الذي ستتخذه هذه المكافآت السماوية. تشمل الاقتراحات القابلية على الخدمة، والمسؤوليات المضافة، ودرجة النعيم، والتملك، والعلاقات الغنية مع الله.</a:t>
            </a:r>
          </a:p>
          <a:p>
            <a:pPr algn="r"/>
            <a:r>
              <a:rPr lang="ar-JO" dirty="0">
                <a:cs typeface="ＭＳ Ｐゴシック" charset="0"/>
              </a:rPr>
              <a:t>تعقيب: إن جهلنا بنوع المكافأة لا ينفي وجودها (أنظر النقاش السابق للمزيد من المعلومات عن أنواع المكافأة).</a:t>
            </a:r>
          </a:p>
          <a:p>
            <a:pPr algn="r"/>
            <a:r>
              <a:rPr lang="ar-JO" dirty="0">
                <a:cs typeface="ＭＳ Ｐゴシック" charset="0"/>
              </a:rPr>
              <a:t>ت‌-	لو كانت السماء هي الكمال، فكيف يمكن أن يكون هناك درجات متفاوتة من الكمال؟</a:t>
            </a:r>
          </a:p>
          <a:p>
            <a:pPr algn="r"/>
            <a:r>
              <a:rPr lang="ar-JO" dirty="0">
                <a:cs typeface="ＭＳ Ｐゴシック" charset="0"/>
              </a:rPr>
              <a:t>تعقيب: يبدو أن هذا غير مناسب من وجهة نظرنا كوننا لسنا الله. لكنه صنع العديد من الأشياء الكاملة التي تختلف في جودتها حتى في عالمنا الحالي. على سبيل المثال، فإن النباتات صنعت بشكل مثالي ومع ذلك فهي أقل متانة من الجواهر.</a:t>
            </a:r>
          </a:p>
          <a:p>
            <a:pPr algn="r"/>
            <a:r>
              <a:rPr lang="ar-JO" dirty="0">
                <a:cs typeface="ＭＳ Ｐゴシック" charset="0"/>
              </a:rPr>
              <a:t>ث‌-	يعتقد بلومبيرغ أن المقاطع المستخدمة بشكل عام للتعليم عن المكافآت غير مقنعة.</a:t>
            </a:r>
          </a:p>
          <a:p>
            <a:pPr algn="r"/>
            <a:r>
              <a:rPr lang="ar-JO" dirty="0">
                <a:cs typeface="ＭＳ Ｐゴシック" charset="0"/>
              </a:rPr>
              <a:t>1-	تتحدث مقاطع التيجان عن مكافأة الحياة الأبدية نفسها، وليس أمرًا مضافًا إليها (1كو 9: 25؛ 1تس 2: 19؛ 2تي 4: 8؛ يع 1: 12؛ 1بط 5: 4). ] لكن يبدو أن هذه ليست القراءة العادية لكل مقطع[.</a:t>
            </a:r>
          </a:p>
          <a:p>
            <a:pPr algn="r"/>
            <a:r>
              <a:rPr lang="ar-JO" dirty="0">
                <a:cs typeface="ＭＳ Ｐゴシック" charset="0"/>
              </a:rPr>
              <a:t>2-	إن النصوص المتعلقة "بأولئك "الآخرون" أو "الأعظم" تعود فقط "للجوانب الحالية للملكوت." (مت 5: 19؛ 11: 11؛ 18: 4؛ مر 9: 34- 35؛ لو 9: 48).]كلا، بالنسبة للأشخاص هنا الذين يقارنون مع عدد أقل من الأشخاص هناك[.</a:t>
            </a:r>
          </a:p>
          <a:p>
            <a:pPr algn="r"/>
            <a:r>
              <a:rPr lang="ar-JO" dirty="0">
                <a:cs typeface="ＭＳ Ｐゴシック" charset="0"/>
              </a:rPr>
              <a:t>3-	إن نوعية أعمال ومكافئات كل إنسان (1كو 3: 11- 15) تعود إلى درجة الخزي أو الرضا في الدينونة (قارن 1يو 2: 28)، وليس النتائج الدائمة لها التي تبقى من أجلها كل الوقت في تسلسل هرمي أبدي. ]وإن كان هذا ليس صحيحًا، لأن العدد 14 يوضح أن "من يبقى على عمله الذي بناه على الأساس ينال اجرًا." صحيح أن طبيعة المكافأة غير مذكورة، لذا يعتقد أنها مجرد إرضاء لفترة مؤقتة قد يكون ذلك صحيحًا، أو خطأ – لا أحد يعلم. ومع ذلك، فإن 2كو 15: 10 تشير إلى أن كل واحد سيحاكم على أعماله و "ينال استحقاق ما عمله."[</a:t>
            </a:r>
          </a:p>
          <a:p>
            <a:pPr algn="r"/>
            <a:endParaRPr lang="ar-JO" dirty="0">
              <a:cs typeface="ＭＳ Ｐゴシック" charset="0"/>
            </a:endParaRPr>
          </a:p>
          <a:p>
            <a:pPr algn="r"/>
            <a:r>
              <a:rPr lang="ar-JO" dirty="0">
                <a:cs typeface="ＭＳ Ｐゴシック" charset="0"/>
              </a:rPr>
              <a:t>ينبغي أن تؤخذ حجج بلومبيرغ الأخرى بنظر الاعتبار. هذه المقالة تستحق القراءة. ربما نحتاج أن نعيد تقييم وجهات النظر القديمة في هذا المجال.</a:t>
            </a:r>
          </a:p>
          <a:p>
            <a:pPr algn="r"/>
            <a:endParaRPr lang="en-US" dirty="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184</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الرب يفرزنا عن طريق تنظيمنا.</a:t>
            </a:r>
          </a:p>
          <a:p>
            <a:pPr algn="r"/>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الرب يؤدبنا بفقدان المكافأة.</a:t>
            </a:r>
          </a:p>
          <a:p>
            <a:pPr algn="r"/>
            <a:endParaRPr lang="en-US" dirty="0">
              <a:latin typeface="Arial"/>
              <a:cs typeface="Aria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a:r>
              <a:rPr lang="ar-JO" dirty="0">
                <a:latin typeface="Arial"/>
                <a:cs typeface="Arial"/>
              </a:rPr>
              <a:t>سيعيد إلينا الرب أكثر بكثير مما قدمناه له في خدمتنا.</a:t>
            </a:r>
          </a:p>
          <a:p>
            <a:pPr algn="r"/>
            <a:endParaRPr lang="en-US" dirty="0">
              <a:latin typeface="Arial"/>
              <a:cs typeface="Aria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3F4397-2EA1-024E-ADE5-4CFD188A2328}" type="slidenum">
              <a:rPr lang="en-US" sz="1200" b="1">
                <a:solidFill>
                  <a:srgbClr val="000000"/>
                </a:solidFill>
                <a:latin typeface="Times" charset="0"/>
              </a:rPr>
              <a:pPr eaLnBrk="1" hangingPunct="1"/>
              <a:t>191</a:t>
            </a:fld>
            <a:endParaRPr lang="en-US" sz="1200" b="1">
              <a:solidFill>
                <a:srgbClr val="000000"/>
              </a:solidFill>
              <a:latin typeface="Times" charset="0"/>
            </a:endParaRPr>
          </a:p>
        </p:txBody>
      </p:sp>
      <p:sp>
        <p:nvSpPr>
          <p:cNvPr id="348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6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42C6B0-C79B-3C42-ADE9-5E7564DD55F3}" type="slidenum">
              <a:rPr lang="en-US" sz="1200" b="1">
                <a:solidFill>
                  <a:srgbClr val="000000"/>
                </a:solidFill>
                <a:latin typeface="Times" charset="0"/>
              </a:rPr>
              <a:pPr eaLnBrk="1" hangingPunct="1"/>
              <a:t>15</a:t>
            </a:fld>
            <a:endParaRPr lang="en-US" sz="1200" b="1">
              <a:solidFill>
                <a:srgbClr val="000000"/>
              </a:solidFill>
              <a:latin typeface="Times" charset="0"/>
            </a:endParaRPr>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715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806A82-6480-C547-8EA6-9F18BAAC53DC}" type="slidenum">
              <a:rPr lang="en-US" sz="1200" b="1">
                <a:solidFill>
                  <a:srgbClr val="000000"/>
                </a:solidFill>
                <a:latin typeface="Times" charset="0"/>
              </a:rPr>
              <a:pPr eaLnBrk="1" hangingPunct="1"/>
              <a:t>16</a:t>
            </a:fld>
            <a:endParaRPr lang="en-US" sz="1200" b="1">
              <a:solidFill>
                <a:srgbClr val="000000"/>
              </a:solidFill>
              <a:latin typeface="Times" charset="0"/>
            </a:endParaRPr>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92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17</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4FD8E9-DB69-6544-A75B-9A75E599897B}" type="slidenum">
              <a:rPr lang="en-US" sz="1200" b="1">
                <a:solidFill>
                  <a:srgbClr val="000000"/>
                </a:solidFill>
                <a:latin typeface="Times" charset="0"/>
              </a:rPr>
              <a:pPr eaLnBrk="1" hangingPunct="1"/>
              <a:t>18</a:t>
            </a:fld>
            <a:endParaRPr lang="en-US" sz="1200" b="1">
              <a:solidFill>
                <a:srgbClr val="000000"/>
              </a:solidFill>
              <a:latin typeface="Times" charset="0"/>
            </a:endParaRPr>
          </a:p>
        </p:txBody>
      </p:sp>
      <p:sp>
        <p:nvSpPr>
          <p:cNvPr id="216066"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6067"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466AA5-DE6C-DD48-A92C-1B805E26152A}" type="slidenum">
              <a:rPr lang="en-US" sz="1200" b="1">
                <a:solidFill>
                  <a:srgbClr val="000000"/>
                </a:solidFill>
                <a:latin typeface="Times" charset="0"/>
              </a:rPr>
              <a:pPr eaLnBrk="1" hangingPunct="1"/>
              <a:t>19</a:t>
            </a:fld>
            <a:endParaRPr lang="en-US" sz="1200" b="1">
              <a:solidFill>
                <a:srgbClr val="000000"/>
              </a:solidFill>
              <a:latin typeface="Times" charset="0"/>
            </a:endParaRPr>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329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17B06F-7B0B-1640-B7EA-41C23A9C6B00}" type="slidenum">
              <a:rPr lang="en-US" sz="1200" b="1">
                <a:solidFill>
                  <a:srgbClr val="000000"/>
                </a:solidFill>
                <a:latin typeface="Times" charset="0"/>
              </a:rPr>
              <a:pPr eaLnBrk="1" hangingPunct="1"/>
              <a:t>20</a:t>
            </a:fld>
            <a:endParaRPr lang="en-US" sz="1200" b="1">
              <a:solidFill>
                <a:srgbClr val="000000"/>
              </a:solidFill>
              <a:latin typeface="Times" charset="0"/>
            </a:endParaRPr>
          </a:p>
        </p:txBody>
      </p:sp>
      <p:sp>
        <p:nvSpPr>
          <p:cNvPr id="20377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3779"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5C1A95-6702-E444-BB64-431C084483EC}" type="slidenum">
              <a:rPr lang="en-US" sz="1200" b="1">
                <a:solidFill>
                  <a:srgbClr val="000000"/>
                </a:solidFill>
                <a:latin typeface="Times" charset="0"/>
              </a:rPr>
              <a:pPr eaLnBrk="1" hangingPunct="1"/>
              <a:t>21</a:t>
            </a:fld>
            <a:endParaRPr lang="en-US" sz="1200" b="1">
              <a:solidFill>
                <a:srgbClr val="000000"/>
              </a:solidFill>
              <a:latin typeface="Times" charset="0"/>
            </a:endParaRPr>
          </a:p>
        </p:txBody>
      </p:sp>
      <p:sp>
        <p:nvSpPr>
          <p:cNvPr id="205826"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5827"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CCEA50-FEE9-8643-AC30-479FF23AC7EA}" type="slidenum">
              <a:rPr lang="en-US" sz="1200" b="1">
                <a:solidFill>
                  <a:srgbClr val="000000"/>
                </a:solidFill>
                <a:latin typeface="Times" charset="0"/>
              </a:rPr>
              <a:pPr eaLnBrk="1" hangingPunct="1"/>
              <a:t>22</a:t>
            </a:fld>
            <a:endParaRPr lang="en-US" sz="1200" b="1">
              <a:solidFill>
                <a:srgbClr val="000000"/>
              </a:solidFill>
              <a:latin typeface="Times" charset="0"/>
            </a:endParaRPr>
          </a:p>
        </p:txBody>
      </p:sp>
      <p:sp>
        <p:nvSpPr>
          <p:cNvPr id="20787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787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EE7543-2147-CF4C-B9CA-50B4C1A27F06}" type="slidenum">
              <a:rPr lang="en-US" sz="1200" b="1">
                <a:solidFill>
                  <a:srgbClr val="000000"/>
                </a:solidFill>
                <a:latin typeface="Times" charset="0"/>
              </a:rPr>
              <a:pPr eaLnBrk="1" hangingPunct="1"/>
              <a:t>23</a:t>
            </a:fld>
            <a:endParaRPr lang="en-US" sz="1200" b="1">
              <a:solidFill>
                <a:srgbClr val="000000"/>
              </a:solidFill>
              <a:latin typeface="Times" charset="0"/>
            </a:endParaRPr>
          </a:p>
        </p:txBody>
      </p:sp>
      <p:sp>
        <p:nvSpPr>
          <p:cNvPr id="201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1731"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dirty="0">
                <a:latin typeface="Times New Roman" charset="0"/>
              </a:rPr>
              <a:t>دراسة العهد القديم – خروج 02.30</a:t>
            </a:r>
            <a:endParaRPr lang="en-US" dirty="0">
              <a:latin typeface="Times New Roman" charset="0"/>
            </a:endParaRPr>
          </a:p>
          <a:p>
            <a:pPr algn="r" eaLnBrk="1" hangingPunct="1">
              <a:spcBef>
                <a:spcPct val="0"/>
              </a:spcBef>
            </a:pPr>
            <a:r>
              <a:rPr lang="en-US" dirty="0">
                <a:latin typeface="Times New Roman" charset="0"/>
              </a:rPr>
              <a:t>OTS Leviticus 03.23</a:t>
            </a:r>
          </a:p>
          <a:p>
            <a:pPr algn="r" eaLnBrk="1" hangingPunct="1">
              <a:spcBef>
                <a:spcPct val="0"/>
              </a:spcBef>
            </a:pPr>
            <a:r>
              <a:rPr lang="en-US" dirty="0">
                <a:latin typeface="Times New Roman" charset="0"/>
              </a:rPr>
              <a:t>OTS Numbers 04.23</a:t>
            </a:r>
          </a:p>
          <a:p>
            <a:pPr algn="r" eaLnBrk="1" hangingPunct="1">
              <a:spcBef>
                <a:spcPct val="0"/>
              </a:spcBef>
            </a:pPr>
            <a:r>
              <a:rPr lang="en-US" dirty="0">
                <a:latin typeface="Times New Roman" charset="0"/>
              </a:rPr>
              <a:t>OTS Joshua 06.06</a:t>
            </a:r>
          </a:p>
          <a:p>
            <a:pPr algn="r" eaLnBrk="1" hangingPunct="1">
              <a:spcBef>
                <a:spcPct val="0"/>
              </a:spcBef>
            </a:pPr>
            <a:r>
              <a:rPr lang="en-US" dirty="0">
                <a:latin typeface="Times New Roman" charset="0"/>
              </a:rPr>
              <a:t>OTS Judges 07.02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27C46F-1FB6-BF47-9D9D-EFE6BC51BEF0}" type="slidenum">
              <a:rPr lang="en-US" sz="1200" b="1">
                <a:solidFill>
                  <a:srgbClr val="000000"/>
                </a:solidFill>
                <a:latin typeface="Times" charset="0"/>
              </a:rPr>
              <a:pPr eaLnBrk="1" hangingPunct="1"/>
              <a:t>24</a:t>
            </a:fld>
            <a:endParaRPr lang="en-US" sz="1200" b="1">
              <a:solidFill>
                <a:srgbClr val="000000"/>
              </a:solidFill>
              <a:latin typeface="Times" charset="0"/>
            </a:endParaRPr>
          </a:p>
        </p:txBody>
      </p:sp>
      <p:sp>
        <p:nvSpPr>
          <p:cNvPr id="187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algn="r"/>
            <a:r>
              <a:rPr lang="ar-JO" sz="1200" kern="1200" dirty="0">
                <a:solidFill>
                  <a:schemeClr val="tx1"/>
                </a:solidFill>
                <a:effectLst/>
                <a:latin typeface="Arial"/>
                <a:ea typeface="+mn-ea"/>
                <a:cs typeface="Arial"/>
              </a:rPr>
              <a:t>الرب إله منظم يعمل من أجل طهارتنا.</a:t>
            </a:r>
            <a:endParaRPr lang="en-US" dirty="0">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4FD8E9-DB69-6544-A75B-9A75E599897B}" type="slidenum">
              <a:rPr lang="en-US" sz="1200" b="1">
                <a:solidFill>
                  <a:srgbClr val="000000"/>
                </a:solidFill>
                <a:latin typeface="Times" charset="0"/>
              </a:rPr>
              <a:pPr eaLnBrk="1" hangingPunct="1"/>
              <a:t>28</a:t>
            </a:fld>
            <a:endParaRPr lang="en-US" sz="1200" b="1">
              <a:solidFill>
                <a:srgbClr val="000000"/>
              </a:solidFill>
              <a:latin typeface="Times" charset="0"/>
            </a:endParaRPr>
          </a:p>
        </p:txBody>
      </p:sp>
      <p:sp>
        <p:nvSpPr>
          <p:cNvPr id="216066"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6067"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3259CE-627D-F546-9AD2-8E64178145BF}" type="slidenum">
              <a:rPr lang="en-US" sz="1200" b="1">
                <a:solidFill>
                  <a:srgbClr val="000000"/>
                </a:solidFill>
                <a:latin typeface="Times" charset="0"/>
              </a:rPr>
              <a:pPr eaLnBrk="1" hangingPunct="1"/>
              <a:t>30</a:t>
            </a:fld>
            <a:endParaRPr lang="en-US" sz="1200" b="1">
              <a:solidFill>
                <a:srgbClr val="000000"/>
              </a:solidFill>
              <a:latin typeface="Times" charset="0"/>
            </a:endParaRPr>
          </a:p>
        </p:txBody>
      </p:sp>
      <p:sp>
        <p:nvSpPr>
          <p:cNvPr id="218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811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50117D-8A26-3849-8B0F-E586101BFF67}" type="slidenum">
              <a:rPr lang="en-US" sz="1200" b="1">
                <a:solidFill>
                  <a:srgbClr val="000000"/>
                </a:solidFill>
                <a:latin typeface="Times" charset="0"/>
              </a:rPr>
              <a:pPr eaLnBrk="1" hangingPunct="1"/>
              <a:t>31</a:t>
            </a:fld>
            <a:endParaRPr lang="en-US" sz="1200" b="1">
              <a:solidFill>
                <a:srgbClr val="000000"/>
              </a:solidFill>
              <a:latin typeface="Times" charset="0"/>
            </a:endParaRPr>
          </a:p>
        </p:txBody>
      </p:sp>
      <p:sp>
        <p:nvSpPr>
          <p:cNvPr id="220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016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A04911-EFAE-5145-9CA1-56C7D4322A8F}" type="slidenum">
              <a:rPr lang="en-US" sz="1200" b="1">
                <a:solidFill>
                  <a:srgbClr val="000000"/>
                </a:solidFill>
                <a:latin typeface="Times" charset="0"/>
              </a:rPr>
              <a:pPr eaLnBrk="1" hangingPunct="1"/>
              <a:t>32</a:t>
            </a:fld>
            <a:endParaRPr lang="en-US" sz="1200" b="1">
              <a:solidFill>
                <a:srgbClr val="000000"/>
              </a:solidFill>
              <a:latin typeface="Times"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3D4BD9-C5FC-D946-8BB7-EA3E9964CF11}" type="slidenum">
              <a:rPr lang="en-US" sz="1200" b="1">
                <a:solidFill>
                  <a:srgbClr val="000000"/>
                </a:solidFill>
                <a:latin typeface="Times" charset="0"/>
              </a:rPr>
              <a:pPr eaLnBrk="1" hangingPunct="1"/>
              <a:t>33</a:t>
            </a:fld>
            <a:endParaRPr lang="en-US" sz="1200" b="1">
              <a:solidFill>
                <a:srgbClr val="000000"/>
              </a:solidFill>
              <a:latin typeface="Times"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835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6D3B0F-7F93-A143-B866-0EEDF1256D13}" type="slidenum">
              <a:rPr lang="en-US" sz="1200" b="1">
                <a:solidFill>
                  <a:srgbClr val="000000"/>
                </a:solidFill>
                <a:latin typeface="Times" charset="0"/>
              </a:rPr>
              <a:pPr eaLnBrk="1" hangingPunct="1"/>
              <a:t>34</a:t>
            </a:fld>
            <a:endParaRPr lang="en-US" sz="1200" b="1">
              <a:solidFill>
                <a:srgbClr val="000000"/>
              </a:solidFill>
              <a:latin typeface="Times" charset="0"/>
            </a:endParaRPr>
          </a:p>
        </p:txBody>
      </p:sp>
      <p:sp>
        <p:nvSpPr>
          <p:cNvPr id="230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04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CE3AFA-71FA-F041-9805-DC354F75CA0E}" type="slidenum">
              <a:rPr lang="en-US" sz="1200" b="1">
                <a:solidFill>
                  <a:srgbClr val="000000"/>
                </a:solidFill>
                <a:latin typeface="Times" charset="0"/>
              </a:rPr>
              <a:pPr eaLnBrk="1" hangingPunct="1"/>
              <a:t>36</a:t>
            </a:fld>
            <a:endParaRPr lang="en-US" sz="1200" b="1">
              <a:solidFill>
                <a:srgbClr val="000000"/>
              </a:solidFill>
              <a:latin typeface="Times" charset="0"/>
            </a:endParaRPr>
          </a:p>
        </p:txBody>
      </p:sp>
      <p:sp>
        <p:nvSpPr>
          <p:cNvPr id="234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449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AC9837-07D4-054E-AFD4-374C8948F305}" type="slidenum">
              <a:rPr lang="en-US" sz="1200" b="1">
                <a:solidFill>
                  <a:srgbClr val="000000"/>
                </a:solidFill>
              </a:rPr>
              <a:pPr eaLnBrk="1" hangingPunct="1"/>
              <a:t>37</a:t>
            </a:fld>
            <a:endParaRPr lang="en-US" sz="1200" b="1">
              <a:solidFill>
                <a:srgbClr val="000000"/>
              </a:solidFill>
            </a:endParaRPr>
          </a:p>
        </p:txBody>
      </p:sp>
      <p:sp>
        <p:nvSpPr>
          <p:cNvPr id="2324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3245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8369EE-1B47-3D4D-8868-0DBC14EBF539}" type="slidenum">
              <a:rPr lang="en-US" sz="1200" b="1">
                <a:solidFill>
                  <a:srgbClr val="000000"/>
                </a:solidFill>
                <a:latin typeface="Times" charset="0"/>
              </a:rPr>
              <a:pPr eaLnBrk="1" hangingPunct="1"/>
              <a:t>39</a:t>
            </a:fld>
            <a:endParaRPr lang="en-US" sz="1200" b="1">
              <a:solidFill>
                <a:srgbClr val="000000"/>
              </a:solidFill>
              <a:latin typeface="Times" charset="0"/>
            </a:endParaRPr>
          </a:p>
        </p:txBody>
      </p:sp>
      <p:sp>
        <p:nvSpPr>
          <p:cNvPr id="236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65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559698-2421-C94B-96AC-13E94497868B}" type="slidenum">
              <a:rPr lang="en-US" sz="1200" b="1">
                <a:solidFill>
                  <a:srgbClr val="000000"/>
                </a:solidFill>
                <a:latin typeface="Times" charset="0"/>
              </a:rPr>
              <a:pPr eaLnBrk="1" hangingPunct="1"/>
              <a:t>41</a:t>
            </a:fld>
            <a:endParaRPr lang="en-US" sz="1200" b="1">
              <a:solidFill>
                <a:srgbClr val="000000"/>
              </a:solidFill>
              <a:latin typeface="Times" charset="0"/>
            </a:endParaRPr>
          </a:p>
        </p:txBody>
      </p:sp>
      <p:sp>
        <p:nvSpPr>
          <p:cNvPr id="23859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3859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43BE13-AB4C-7647-8D15-23FAB9BAD765}"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416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166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يأتي الموت إلى المؤمنين الجريئين في العهد القديم، لذا سيأتي عليهم التأديب على الأقل بهذه القساوة لرفضهم المسيح الذي عرفوه (10: 28- 31).</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71DEC7-2082-1241-8381-C1E0327F4E2A}" type="slidenum">
              <a:rPr lang="en-US">
                <a:solidFill>
                  <a:prstClr val="black"/>
                </a:solidFill>
              </a:rPr>
              <a:pPr>
                <a:defRPr/>
              </a:pPr>
              <a:t>53</a:t>
            </a:fld>
            <a:endParaRPr lang="en-US">
              <a:solidFill>
                <a:prstClr val="black"/>
              </a:solidFill>
            </a:endParaRPr>
          </a:p>
        </p:txBody>
      </p:sp>
      <p:sp>
        <p:nvSpPr>
          <p:cNvPr id="13885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854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dirty="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panose="020B0604020202020204" pitchFamily="34" charset="0"/>
                <a:ea typeface="Times New Roman" panose="02020603050405020304" pitchFamily="18" charset="0"/>
              </a:rPr>
              <a:t>You can mimic Jesus in any of these areas with his help.</a:t>
            </a:r>
            <a:endParaRPr lang="en-US"/>
          </a:p>
        </p:txBody>
      </p:sp>
      <p:sp>
        <p:nvSpPr>
          <p:cNvPr id="4" name="Slide Number Placeholder 3"/>
          <p:cNvSpPr>
            <a:spLocks noGrp="1"/>
          </p:cNvSpPr>
          <p:nvPr>
            <p:ph type="sldNum" sz="quarter" idx="5"/>
          </p:nvPr>
        </p:nvSpPr>
        <p:spPr/>
        <p:txBody>
          <a:bodyPr/>
          <a:lstStyle/>
          <a:p>
            <a:pPr>
              <a:defRPr/>
            </a:pPr>
            <a:fld id="{8A599DDB-6EF9-A142-AE1E-A2DA3047A49A}" type="slidenum">
              <a:rPr lang="en-US" smtClean="0"/>
              <a:pPr>
                <a:defRPr/>
              </a:pPr>
              <a:t>54</a:t>
            </a:fld>
            <a:endParaRPr lang="en-US"/>
          </a:p>
        </p:txBody>
      </p:sp>
    </p:spTree>
    <p:extLst>
      <p:ext uri="{BB962C8B-B14F-4D97-AF65-F5344CB8AC3E}">
        <p14:creationId xmlns:p14="http://schemas.microsoft.com/office/powerpoint/2010/main" val="1164902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algn="r"/>
            <a:r>
              <a:rPr lang="ar-JO" sz="1200" kern="1200" dirty="0">
                <a:solidFill>
                  <a:schemeClr val="tx1"/>
                </a:solidFill>
                <a:effectLst/>
                <a:latin typeface="+mn-lt"/>
                <a:ea typeface="+mn-ea"/>
                <a:cs typeface="+mn-cs"/>
              </a:rPr>
              <a:t>الرب يفرزنا عن طريق تنظيمنا.</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algn="r"/>
            <a:r>
              <a:rPr lang="ar-JO" sz="1200" kern="1200" dirty="0">
                <a:solidFill>
                  <a:schemeClr val="tx1"/>
                </a:solidFill>
                <a:effectLst/>
                <a:latin typeface="Arial"/>
                <a:ea typeface="+mn-ea"/>
                <a:cs typeface="Arial"/>
              </a:rPr>
              <a:t>الرب يؤدبنا بفقدان المكافأة. </a:t>
            </a:r>
            <a:endParaRPr lang="en-US" dirty="0">
              <a:latin typeface="Arial"/>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2B666-C284-624E-96B2-214477CD9F65}" type="slidenum">
              <a:rPr lang="en-US" sz="1200" b="1">
                <a:solidFill>
                  <a:srgbClr val="000000"/>
                </a:solidFill>
                <a:latin typeface="Times" charset="0"/>
              </a:rPr>
              <a:pPr eaLnBrk="1" hangingPunct="1"/>
              <a:t>59</a:t>
            </a:fld>
            <a:endParaRPr lang="en-US" sz="1200" b="1">
              <a:solidFill>
                <a:srgbClr val="000000"/>
              </a:solidFill>
              <a:latin typeface="Times" charset="0"/>
            </a:endParaRPr>
          </a:p>
        </p:txBody>
      </p:sp>
      <p:sp>
        <p:nvSpPr>
          <p:cNvPr id="24576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5763"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170C7E-8164-5C4C-8900-920D6B7528A1}" type="slidenum">
              <a:rPr lang="en-US" sz="1200" b="1">
                <a:solidFill>
                  <a:srgbClr val="000000"/>
                </a:solidFill>
                <a:latin typeface="Times" charset="0"/>
              </a:rPr>
              <a:pPr eaLnBrk="1" hangingPunct="1"/>
              <a:t>60</a:t>
            </a:fld>
            <a:endParaRPr lang="en-US" sz="1200" b="1">
              <a:solidFill>
                <a:srgbClr val="000000"/>
              </a:solidFill>
              <a:latin typeface="Times" charset="0"/>
            </a:endParaRPr>
          </a:p>
        </p:txBody>
      </p:sp>
      <p:sp>
        <p:nvSpPr>
          <p:cNvPr id="243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371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30A949-42EA-FC4A-B6DC-99E3863F6497}" type="slidenum">
              <a:rPr lang="en-US" sz="1200" b="1">
                <a:solidFill>
                  <a:srgbClr val="000000"/>
                </a:solidFill>
                <a:latin typeface="Times" charset="0"/>
              </a:rPr>
              <a:pPr eaLnBrk="1" hangingPunct="1"/>
              <a:t>61</a:t>
            </a:fld>
            <a:endParaRPr lang="en-US" sz="1200" b="1">
              <a:solidFill>
                <a:srgbClr val="000000"/>
              </a:solidFill>
              <a:latin typeface="Times" charset="0"/>
            </a:endParaRPr>
          </a:p>
        </p:txBody>
      </p:sp>
      <p:sp>
        <p:nvSpPr>
          <p:cNvPr id="247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781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B25348-A5EE-AE46-B743-F51723282F71}" type="slidenum">
              <a:rPr lang="en-US" sz="1200" b="1">
                <a:solidFill>
                  <a:srgbClr val="000000"/>
                </a:solidFill>
                <a:latin typeface="Times" charset="0"/>
              </a:rPr>
              <a:pPr eaLnBrk="1" hangingPunct="1"/>
              <a:t>62</a:t>
            </a:fld>
            <a:endParaRPr lang="en-US" sz="1200" b="1">
              <a:solidFill>
                <a:srgbClr val="000000"/>
              </a:solidFill>
              <a:latin typeface="Times" charset="0"/>
            </a:endParaRPr>
          </a:p>
        </p:txBody>
      </p:sp>
      <p:sp>
        <p:nvSpPr>
          <p:cNvPr id="249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985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65</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0D5041-1CFD-0948-AC59-0AFEC7946CFE}" type="slidenum">
              <a:rPr lang="en-US" sz="1200" b="1">
                <a:solidFill>
                  <a:srgbClr val="000000"/>
                </a:solidFill>
                <a:latin typeface="Times" charset="0"/>
              </a:rPr>
              <a:pPr eaLnBrk="1" hangingPunct="1"/>
              <a:t>67</a:t>
            </a:fld>
            <a:endParaRPr lang="en-US" sz="1200" b="1">
              <a:solidFill>
                <a:srgbClr val="000000"/>
              </a:solidFill>
              <a:latin typeface="Times" charset="0"/>
            </a:endParaRPr>
          </a:p>
        </p:txBody>
      </p:sp>
      <p:sp>
        <p:nvSpPr>
          <p:cNvPr id="251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190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EC79D4-83A8-6C4B-97D0-E6DA65BC5B5A}" type="slidenum">
              <a:rPr lang="en-US" sz="1200" b="1">
                <a:solidFill>
                  <a:srgbClr val="000000"/>
                </a:solidFill>
                <a:latin typeface="Times" charset="0"/>
              </a:rPr>
              <a:pPr eaLnBrk="1" hangingPunct="1"/>
              <a:t>68</a:t>
            </a:fld>
            <a:endParaRPr lang="en-US" sz="1200" b="1">
              <a:solidFill>
                <a:srgbClr val="000000"/>
              </a:solidFill>
              <a:latin typeface="Times" charset="0"/>
            </a:endParaRPr>
          </a:p>
        </p:txBody>
      </p:sp>
      <p:sp>
        <p:nvSpPr>
          <p:cNvPr id="258050"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8051"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FA88A7-51C7-114B-A04F-2B490C4FB566}" type="slidenum">
              <a:rPr lang="en-US" sz="1200" b="1">
                <a:solidFill>
                  <a:srgbClr val="000000"/>
                </a:solidFill>
                <a:latin typeface="Times" charset="0"/>
              </a:rPr>
              <a:pPr eaLnBrk="1" hangingPunct="1"/>
              <a:t>70</a:t>
            </a:fld>
            <a:endParaRPr lang="en-US" sz="1200" b="1">
              <a:solidFill>
                <a:srgbClr val="000000"/>
              </a:solidFill>
              <a:latin typeface="Times" charset="0"/>
            </a:endParaRPr>
          </a:p>
        </p:txBody>
      </p:sp>
      <p:sp>
        <p:nvSpPr>
          <p:cNvPr id="265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521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68BE25-74D6-4E48-9E5A-D11B70D2E588}" type="slidenum">
              <a:rPr lang="en-US" sz="1200" b="1">
                <a:solidFill>
                  <a:srgbClr val="000000"/>
                </a:solidFill>
                <a:latin typeface="Times" charset="0"/>
              </a:rPr>
              <a:pPr eaLnBrk="1" hangingPunct="1"/>
              <a:t>71</a:t>
            </a:fld>
            <a:endParaRPr lang="en-US" sz="1200" b="1">
              <a:solidFill>
                <a:srgbClr val="000000"/>
              </a:solidFill>
              <a:latin typeface="Times" charset="0"/>
            </a:endParaRPr>
          </a:p>
        </p:txBody>
      </p:sp>
      <p:sp>
        <p:nvSpPr>
          <p:cNvPr id="261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37D30C-5994-954C-A9A9-F5298D707F67}" type="slidenum">
              <a:rPr lang="en-US" sz="1200" b="1">
                <a:solidFill>
                  <a:srgbClr val="000000"/>
                </a:solidFill>
                <a:latin typeface="Times" charset="0"/>
              </a:rPr>
              <a:pPr eaLnBrk="1" hangingPunct="1"/>
              <a:t>72</a:t>
            </a:fld>
            <a:endParaRPr lang="en-US" sz="1200" b="1">
              <a:solidFill>
                <a:srgbClr val="000000"/>
              </a:solidFill>
              <a:latin typeface="Times" charset="0"/>
            </a:endParaRPr>
          </a:p>
        </p:txBody>
      </p:sp>
      <p:sp>
        <p:nvSpPr>
          <p:cNvPr id="2631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317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DEDE9F-3235-B841-9B9C-2EDDCC907EC8}" type="slidenum">
              <a:rPr lang="en-US" sz="1200">
                <a:solidFill>
                  <a:srgbClr val="000000"/>
                </a:solidFill>
                <a:latin typeface="Calibri" charset="0"/>
                <a:ea typeface="MS PGothic" charset="0"/>
                <a:cs typeface="MS PGothic" charset="0"/>
              </a:rPr>
              <a:pPr eaLnBrk="1" hangingPunct="1"/>
              <a:t>73</a:t>
            </a:fld>
            <a:endParaRPr lang="en-US" sz="1200">
              <a:solidFill>
                <a:srgbClr val="000000"/>
              </a:solidFill>
              <a:latin typeface="Calibri" charset="0"/>
              <a:ea typeface="MS PGothic" charset="0"/>
              <a:cs typeface="MS PGothic" charset="0"/>
            </a:endParaRPr>
          </a:p>
        </p:txBody>
      </p:sp>
      <p:sp>
        <p:nvSpPr>
          <p:cNvPr id="50585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506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B356A-00DF-004C-808F-C61B37C51FD6}" type="slidenum">
              <a:rPr lang="en-US" sz="1200">
                <a:solidFill>
                  <a:srgbClr val="000000"/>
                </a:solidFill>
                <a:latin typeface="Calibri" charset="0"/>
                <a:ea typeface="MS PGothic" charset="0"/>
                <a:cs typeface="MS PGothic" charset="0"/>
              </a:rPr>
              <a:pPr eaLnBrk="1" hangingPunct="1"/>
              <a:t>74</a:t>
            </a:fld>
            <a:endParaRPr lang="en-US" sz="1200">
              <a:solidFill>
                <a:srgbClr val="000000"/>
              </a:solidFill>
              <a:latin typeface="Calibri" charset="0"/>
              <a:ea typeface="MS PGothic" charset="0"/>
              <a:cs typeface="MS PGothic" charset="0"/>
            </a:endParaRPr>
          </a:p>
        </p:txBody>
      </p:sp>
      <p:sp>
        <p:nvSpPr>
          <p:cNvPr id="2672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67267"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B5FEA0-7D60-B34B-B5BF-D999966291D2}" type="slidenum">
              <a:rPr lang="en-US" sz="1200">
                <a:solidFill>
                  <a:srgbClr val="000000"/>
                </a:solidFill>
                <a:latin typeface="Calibri" charset="0"/>
                <a:ea typeface="MS PGothic" charset="0"/>
                <a:cs typeface="MS PGothic" charset="0"/>
              </a:rPr>
              <a:pPr eaLnBrk="1" hangingPunct="1"/>
              <a:t>75</a:t>
            </a:fld>
            <a:endParaRPr lang="en-US" sz="1200">
              <a:solidFill>
                <a:srgbClr val="000000"/>
              </a:solidFill>
              <a:latin typeface="Calibri" charset="0"/>
              <a:ea typeface="MS PGothic" charset="0"/>
              <a:cs typeface="MS PGothic" charset="0"/>
            </a:endParaRPr>
          </a:p>
        </p:txBody>
      </p:sp>
      <p:sp>
        <p:nvSpPr>
          <p:cNvPr id="2693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69315"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919B4B-7947-B041-8D60-445E0D093E0F}" type="slidenum">
              <a:rPr lang="en-US" sz="1200">
                <a:solidFill>
                  <a:srgbClr val="000000"/>
                </a:solidFill>
                <a:latin typeface="Calibri" charset="0"/>
                <a:ea typeface="MS PGothic" charset="0"/>
                <a:cs typeface="MS PGothic" charset="0"/>
              </a:rPr>
              <a:pPr eaLnBrk="1" hangingPunct="1"/>
              <a:t>77</a:t>
            </a:fld>
            <a:endParaRPr lang="en-US" sz="1200">
              <a:solidFill>
                <a:srgbClr val="000000"/>
              </a:solidFill>
              <a:latin typeface="Calibri" charset="0"/>
              <a:ea typeface="MS PGothic" charset="0"/>
              <a:cs typeface="MS PGothic" charset="0"/>
            </a:endParaRPr>
          </a:p>
        </p:txBody>
      </p:sp>
      <p:sp>
        <p:nvSpPr>
          <p:cNvPr id="2713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D3A05-2773-0D41-B52D-32A39F32578E}" type="slidenum">
              <a:rPr lang="en-US" sz="1200" b="1">
                <a:solidFill>
                  <a:srgbClr val="000000"/>
                </a:solidFill>
                <a:latin typeface="Times" charset="0"/>
              </a:rPr>
              <a:pPr eaLnBrk="1" hangingPunct="1"/>
              <a:t>78</a:t>
            </a:fld>
            <a:endParaRPr lang="en-US" sz="1200" b="1">
              <a:solidFill>
                <a:srgbClr val="000000"/>
              </a:solidFill>
              <a:latin typeface="Times"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F5B15F-7060-F649-97D5-49EF1D63C785}" type="slidenum">
              <a:rPr lang="en-US" sz="1200" b="1">
                <a:solidFill>
                  <a:srgbClr val="000000"/>
                </a:solidFill>
                <a:latin typeface="Times" charset="0"/>
              </a:rPr>
              <a:pPr eaLnBrk="1" hangingPunct="1"/>
              <a:t>79</a:t>
            </a:fld>
            <a:endParaRPr lang="en-US" sz="1200" b="1">
              <a:solidFill>
                <a:srgbClr val="000000"/>
              </a:solidFill>
              <a:latin typeface="Times" charset="0"/>
            </a:endParaRPr>
          </a:p>
        </p:txBody>
      </p:sp>
      <p:sp>
        <p:nvSpPr>
          <p:cNvPr id="273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341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961AFE-CF74-2244-AF60-B6A24D54C393}" type="slidenum">
              <a:rPr lang="en-US" sz="1200" b="1">
                <a:solidFill>
                  <a:srgbClr val="000000"/>
                </a:solidFill>
                <a:latin typeface="Times" charset="0"/>
              </a:rPr>
              <a:pPr eaLnBrk="1" hangingPunct="1"/>
              <a:t>80</a:t>
            </a:fld>
            <a:endParaRPr lang="en-US" sz="1200" b="1">
              <a:solidFill>
                <a:srgbClr val="000000"/>
              </a:solidFill>
              <a:latin typeface="Times" charset="0"/>
            </a:endParaRPr>
          </a:p>
        </p:txBody>
      </p:sp>
      <p:sp>
        <p:nvSpPr>
          <p:cNvPr id="275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545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61B047-74E3-004E-ACF7-9B694820CD5F}" type="slidenum">
              <a:rPr lang="en-US" sz="1200" b="1">
                <a:solidFill>
                  <a:srgbClr val="000000"/>
                </a:solidFill>
                <a:latin typeface="Times" charset="0"/>
              </a:rPr>
              <a:pPr eaLnBrk="1" hangingPunct="1"/>
              <a:t>81</a:t>
            </a:fld>
            <a:endParaRPr lang="en-US" sz="1200" b="1">
              <a:solidFill>
                <a:srgbClr val="000000"/>
              </a:solidFill>
              <a:latin typeface="Times" charset="0"/>
            </a:endParaRPr>
          </a:p>
        </p:txBody>
      </p:sp>
      <p:sp>
        <p:nvSpPr>
          <p:cNvPr id="277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7507" name="Rectangle 1027"/>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جاء الموت على المؤمنين المتمردين في العهد القدم، لذا فإن التأديب بهذه القسوة على الأقل سيأتي عليهم لرفضهم المسيح الذي عرفوه (10: 28- 31).</a:t>
            </a:r>
            <a:endParaRPr lang="en-US"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يحدد (عدد 15: 22- 29) ذبائح الخطية للمؤمنين اليهود الذين اخطأوا سهوًا. لكن ماذا يجب أن يفعل إسرائيل عندما قال لهم الله تحديدًا ألا يعملوا يوم السبت وإلا عوقبوا بالموت؟</a:t>
            </a:r>
          </a:p>
          <a:p>
            <a:pPr algn="r"/>
            <a:r>
              <a:rPr lang="ar-JO" dirty="0"/>
              <a:t>يحدد (عدد 15: 30- 36) الموت لجرائم عقوبتها الإعدام. هنا كانت حالة خطيئة مقصودة إذ تم رجم رجل أمسك في خطية متعمدة. </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يحدد (عدد 15: 22- 29) ذبائح الخطية للمؤمنين اليهود الذين اخطأوا سهوًا. لكن ماذا يجب أن يفعل إسرائيل عندما قال لهم الله تحديدًا ألا يعملوا يوم السبت وإلا عوقبوا بالموت؟</a:t>
            </a:r>
          </a:p>
          <a:p>
            <a:pPr algn="r"/>
            <a:r>
              <a:rPr lang="ar-JO" dirty="0"/>
              <a:t>يحدد (عدد 15: 30- 36) الموت لجرائم عقوبتها الإعدام. هنا كانت حالة خطيئة مقصودة إذ تم رجم رجل أمسك في خطية متعمدة. </a:t>
            </a:r>
          </a:p>
          <a:p>
            <a:pPr algn="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02440-A90D-5347-94D1-7328A80B3ACA}" type="slidenum">
              <a:rPr lang="en-US" sz="1200" b="1">
                <a:solidFill>
                  <a:srgbClr val="000000"/>
                </a:solidFill>
                <a:latin typeface="Times" charset="0"/>
              </a:rPr>
              <a:pPr eaLnBrk="1" hangingPunct="1"/>
              <a:t>94</a:t>
            </a:fld>
            <a:endParaRPr lang="en-US" sz="1200" b="1">
              <a:solidFill>
                <a:srgbClr val="000000"/>
              </a:solidFill>
              <a:latin typeface="Times" charset="0"/>
            </a:endParaRPr>
          </a:p>
        </p:txBody>
      </p:sp>
      <p:sp>
        <p:nvSpPr>
          <p:cNvPr id="27955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955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96</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97</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98</a:t>
            </a:fld>
            <a:endParaRPr lang="en-US"/>
          </a:p>
        </p:txBody>
      </p:sp>
    </p:spTree>
    <p:extLst>
      <p:ext uri="{BB962C8B-B14F-4D97-AF65-F5344CB8AC3E}">
        <p14:creationId xmlns:p14="http://schemas.microsoft.com/office/powerpoint/2010/main" val="128558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63C2CB-4B9F-F045-93C8-CBA2D7CC971C}" type="slidenum">
              <a:rPr lang="en-US" sz="1200">
                <a:solidFill>
                  <a:prstClr val="black"/>
                </a:solidFill>
              </a:rPr>
              <a:pPr/>
              <a:t>101</a:t>
            </a:fld>
            <a:endParaRPr lang="en-US" sz="1200">
              <a:solidFill>
                <a:prstClr val="black"/>
              </a:solidFill>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0B530766-A2C4-6041-9665-5A616800F0B0}" type="slidenum">
              <a:rPr lang="en-US" sz="1200" smtClean="0">
                <a:solidFill>
                  <a:prstClr val="black"/>
                </a:solidFill>
              </a:rPr>
              <a:pPr algn="r" defTabSz="914400" eaLnBrk="0" fontAlgn="base" hangingPunct="0">
                <a:spcBef>
                  <a:spcPct val="0"/>
                </a:spcBef>
                <a:spcAft>
                  <a:spcPct val="0"/>
                </a:spcAft>
              </a:pPr>
              <a:t>101</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C838F7-7BB9-EE46-8426-03269C77E5C5}" type="slidenum">
              <a:rPr lang="en-US" sz="1200">
                <a:solidFill>
                  <a:prstClr val="black"/>
                </a:solidFill>
              </a:rPr>
              <a:pPr/>
              <a:t>102</a:t>
            </a:fld>
            <a:endParaRPr lang="en-US" sz="1200">
              <a:solidFill>
                <a:prstClr val="black"/>
              </a:solidFill>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16D4D169-871D-534A-ABB5-01047FD1F639}" type="slidenum">
              <a:rPr lang="en-US" sz="1200" smtClean="0">
                <a:solidFill>
                  <a:prstClr val="black"/>
                </a:solidFill>
              </a:rPr>
              <a:pPr algn="r" defTabSz="914400" eaLnBrk="0" fontAlgn="base" hangingPunct="0">
                <a:spcBef>
                  <a:spcPct val="0"/>
                </a:spcBef>
                <a:spcAft>
                  <a:spcPct val="0"/>
                </a:spcAft>
              </a:pPr>
              <a:t>102</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105</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dirty="0">
                <a:latin typeface="Arial"/>
                <a:cs typeface="Arial"/>
              </a:rPr>
              <a:t>(عدد 19: 1- 6) 1وَقَالَ الرَّبُّ لِمُوسَى وَهَرُونَ: 2«هَذِهِ هِيَ مُتَطَلَّبَاتُ الشَّرِيعَةِ الَّتِي آمُرُ بِها: قُلْ لِبَنِي إِسْرَائِيلَ أَنْ يَأْتُوكَ بِبَقَرَةٍ حَمْرَاءَ سَلِيمَةٍ خَالِيَةٍ مِنْ كُلِّ عَيْبٍ، لَمْ يَعْلُهَا نِيرٌ، 3فَتُعْطُونَهَا لأَلِعَازَارَ الْكَاهِنِ، لِيَأْخُذَهَا إِلَى خَارِجِ الْمُخَيَّمِ وَتُذْبَحُ أَمَامَهُ. 4وَيَغْمِسُ الْكَاهِنُ إِصْبَعَهُ بِدَمِهَا وَيَرُشُّ مِنْهُ نَحْوَ وَجْهِ خَيْمَةِ الاجْتِمَاعِ سَبْعَ مَرَّاتٍ. 5وَتُحْرَقُ الْبَقَرَةُ بِجِلْدِهَا وَلَحْمِهَا وَدَمِهَا مَعَ فَرْثِهَا عَلَى مَشْهَدٍ مِنْهُ، 6ثُمَّ يَأْخُذُ خَشَبَ أَرْزٍ وَزُوفَا، وَخَيْطاً أَحْمَرَ، وَيَطْرَحُهَا فِي وَسَطِ النِّيرَانِ.</a:t>
            </a:r>
            <a:endParaRPr lang="en-US" dirty="0">
              <a:latin typeface="Arial"/>
              <a:cs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106</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dirty="0">
                <a:latin typeface="Arial"/>
                <a:cs typeface="Arial"/>
              </a:rPr>
              <a:t>(عدد 19: 1- 6) 1وَقَالَ الرَّبُّ لِمُوسَى وَهَرُونَ: 2«هَذِهِ هِيَ مُتَطَلَّبَاتُ الشَّرِيعَةِ الَّتِي آمُرُ بِها: قُلْ لِبَنِي إِسْرَائِيلَ أَنْ يَأْتُوكَ بِبَقَرَةٍ حَمْرَاءَ سَلِيمَةٍ خَالِيَةٍ مِنْ كُلِّ عَيْبٍ، لَمْ يَعْلُهَا نِيرٌ، 3فَتُعْطُونَهَا لأَلِعَازَارَ الْكَاهِنِ، لِيَأْخُذَهَا إِلَى خَارِجِ الْمُخَيَّمِ وَتُذْبَحُ أَمَامَهُ. 4وَيَغْمِسُ الْكَاهِنُ إِصْبَعَهُ بِدَمِهَا وَيَرُشُّ مِنْهُ نَحْوَ وَجْهِ خَيْمَةِ الاجْتِمَاعِ سَبْعَ مَرَّاتٍ. 5وَتُحْرَقُ الْبَقَرَةُ بِجِلْدِهَا وَلَحْمِهَا وَدَمِهَا مَعَ فَرْثِهَا عَلَى مَشْهَدٍ مِنْهُ، 6ثُمَّ يَأْخُذُ خَشَبَ أَرْزٍ وَزُوفَا، وَخَيْطاً أَحْمَرَ، وَيَطْرَحُهَا فِي وَسَطِ النِّيرَانِ.</a:t>
            </a:r>
          </a:p>
          <a:p>
            <a:pPr algn="r" eaLnBrk="1" hangingPunct="1">
              <a:spcBef>
                <a:spcPct val="0"/>
              </a:spcBef>
            </a:pPr>
            <a:endParaRPr lang="en-US" dirty="0">
              <a:latin typeface="Arial"/>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AD9A3-FA32-5944-9593-8C8AEC3CF7FE}" type="slidenum">
              <a:rPr lang="en-US" sz="1200" b="1">
                <a:solidFill>
                  <a:srgbClr val="000000"/>
                </a:solidFill>
                <a:latin typeface="Times" charset="0"/>
              </a:rPr>
              <a:pPr eaLnBrk="1" hangingPunct="1"/>
              <a:t>108</a:t>
            </a:fld>
            <a:endParaRPr lang="en-US" sz="1200" b="1">
              <a:solidFill>
                <a:srgbClr val="000000"/>
              </a:solidFill>
              <a:latin typeface="Times" charset="0"/>
            </a:endParaRPr>
          </a:p>
        </p:txBody>
      </p:sp>
      <p:sp>
        <p:nvSpPr>
          <p:cNvPr id="283650"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3651"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CEBE01-67A4-8D43-9664-CF739CC8ECAF}" type="slidenum">
              <a:rPr lang="en-US" sz="1200" b="1">
                <a:solidFill>
                  <a:srgbClr val="000000"/>
                </a:solidFill>
                <a:latin typeface="Times" charset="0"/>
              </a:rPr>
              <a:pPr eaLnBrk="1" hangingPunct="1"/>
              <a:t>109</a:t>
            </a:fld>
            <a:endParaRPr lang="en-US" sz="1200" b="1">
              <a:solidFill>
                <a:srgbClr val="000000"/>
              </a:solidFill>
              <a:latin typeface="Times" charset="0"/>
            </a:endParaRPr>
          </a:p>
        </p:txBody>
      </p:sp>
      <p:sp>
        <p:nvSpPr>
          <p:cNvPr id="28569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569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111</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112</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114</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a:r>
              <a:rPr lang="ar-JO" b="1" dirty="0">
                <a:latin typeface="Times New Roman" charset="0"/>
              </a:rPr>
              <a:t>(عدد 21: 8- 9) </a:t>
            </a:r>
            <a:r>
              <a:rPr lang="ar-JO" b="0" dirty="0">
                <a:latin typeface="Times New Roman" charset="0"/>
              </a:rPr>
              <a:t>فَقَالَ الرَّبُّ لِمُوسَى: «اصْنَعْ لَكَ حَيَّةً سَامَّةً وَارْفَعْهَا عَلَى عَمُودٍ، لِكَيْ يَلْتَفِتَ إِلَيْهَا كُلُّ مَنْ تَلْدَغُهُ حَيَّةٌ، فَيَحْيَا» فَصَنَعَ مُوسَى حَيَّةً مِنْ نُحَاسٍ وَأَقَامَهَا عَلَى عَمُودٍ، فَكَانَ كُلُّ مَنْ لَدَغَتْهُ حَيَّةٌ، يَلْتَفِتُ إِلَى حَيَّةِ النُّحَاسِ </a:t>
            </a:r>
            <a:r>
              <a:rPr lang="ar-JO" b="1" dirty="0">
                <a:latin typeface="Times New Roman" charset="0"/>
              </a:rPr>
              <a:t>وَيَحْيَا.</a:t>
            </a:r>
            <a:endParaRPr lang="en-US" b="1" dirty="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115</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dirty="0">
                <a:latin typeface="Times New Roman" charset="0"/>
              </a:rPr>
              <a:t>تظهر الحية النحاسية بشكل مزدوج على ختم الجمعية الطبية الأمريكية.</a:t>
            </a:r>
            <a:endParaRPr lang="en-US" dirty="0">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116</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b="1" dirty="0">
                <a:latin typeface="Arial"/>
                <a:cs typeface="Arial"/>
              </a:rPr>
              <a:t>يوحنا 3: 14 </a:t>
            </a:r>
            <a:r>
              <a:rPr lang="ar-JO" dirty="0">
                <a:latin typeface="Arial"/>
                <a:cs typeface="Arial"/>
              </a:rPr>
              <a:t>"وَكَمَا عَلَّقَ مُوسَى الْحَيَّةَ فِي الْبَرِّيَّةِ، فَكَذلِكَ لَا بُدَّ مِنْ أَنْ يُعَلَّقَ ابْنُ الإِنْسَانِ."</a:t>
            </a:r>
            <a:endParaRPr lang="en-US" dirty="0">
              <a:latin typeface="Arial"/>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117</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b="1" dirty="0">
                <a:latin typeface="Arial"/>
                <a:cs typeface="Arial"/>
              </a:rPr>
              <a:t>عدد 21: 21 </a:t>
            </a:r>
            <a:r>
              <a:rPr lang="ar-JO" dirty="0">
                <a:latin typeface="Arial"/>
                <a:cs typeface="Arial"/>
              </a:rPr>
              <a:t>وَبَعَثَ الإِسْرَائِيلِيُّونَ رُسُلاً إِلَى سِيحُونَ مَلِكِ الأَمُورِيِّينَ قَائِلِينَ:</a:t>
            </a:r>
          </a:p>
          <a:p>
            <a:pPr algn="r" eaLnBrk="1" hangingPunct="1">
              <a:spcBef>
                <a:spcPct val="0"/>
              </a:spcBef>
            </a:pPr>
            <a:r>
              <a:rPr lang="ar-JO" b="1" dirty="0">
                <a:latin typeface="Arial"/>
                <a:cs typeface="Arial"/>
              </a:rPr>
              <a:t>عدد 21: 22 </a:t>
            </a:r>
            <a:r>
              <a:rPr lang="ar-JO" dirty="0">
                <a:latin typeface="Arial"/>
                <a:cs typeface="Arial"/>
              </a:rPr>
              <a:t>دَعْنَا نَجْتَزْ فِي أَرْضِكَ، فَلا نَمِيلُ إِلَى حَقْلٍ وَلا إِلَى كَرْمٍ، وَلا نَشْرَبُ مَاءَ بِئْرٍ، بَلْ نَسِيرُ فِي الطَّرِيقِ الْعَامَّةِ الْمُخَصَّصَةِ لِلسَّفَرِ حَتَّى نَعْبُرَ حُدُودَكَ</a:t>
            </a:r>
          </a:p>
          <a:p>
            <a:pPr algn="r" eaLnBrk="1" hangingPunct="1">
              <a:spcBef>
                <a:spcPct val="0"/>
              </a:spcBef>
            </a:pPr>
            <a:r>
              <a:rPr lang="ar-JO" b="1" dirty="0">
                <a:latin typeface="Arial"/>
                <a:cs typeface="Arial"/>
              </a:rPr>
              <a:t>عدد 21: 23- 24 </a:t>
            </a:r>
            <a:r>
              <a:rPr lang="ar-JO" dirty="0">
                <a:latin typeface="Arial"/>
                <a:cs typeface="Arial"/>
              </a:rPr>
              <a:t>فَلَمْ يَأْذَنْ سِيحُونُ لِلإِسْرَائِيلِيِّينَ بِالْمُرُورِ فِي تُخُومِهِ، بَلْ حَشَدَ جَيْشَهُ وَخَرَجَ لِلِقَائِهِمْ إِلَى الصَّحْرَاءِ، وَحَارَبَهُمْ عِنْدَ يَاهَصَ، فَهَزَمَهُ الإِسْرَائِيلِيُّونَ بِحَدِّ السَّيْفِ، وَاسْتَوْلَوْا عَلَى بِلادِهِ مِنْ أَرْنُونَ إِلَى يَبُّوقَ حَتَّى حُدُودِ الْعَمُّونِيِّينَ وَلَمْ يَتَجَاوَزُوهَا لِمَنَاعَتِهَا</a:t>
            </a:r>
          </a:p>
          <a:p>
            <a:pPr algn="r" eaLnBrk="1" hangingPunct="1">
              <a:spcBef>
                <a:spcPct val="0"/>
              </a:spcBef>
            </a:pPr>
            <a:r>
              <a:rPr lang="ar-JO" b="1" dirty="0">
                <a:latin typeface="Arial"/>
                <a:cs typeface="Arial"/>
              </a:rPr>
              <a:t>عدد 21: 25- </a:t>
            </a:r>
            <a:r>
              <a:rPr lang="ar-JO" dirty="0">
                <a:latin typeface="Arial"/>
                <a:cs typeface="Arial"/>
              </a:rPr>
              <a:t>30 وَامْتَلَكَ الإِسْرَائِيلِيُّونَ كُلَّ مُدُنِ الأَمُورِيِّينَ، وَمِنْ جُمْلَتِهَا حَشْبُونُ وَضَوَاحِيهَا وَأَقَامُوا فِيهَا، لأَنَّ حَشْبُونَ كَانَتْ عَاصِمَةَ سِيحُونَ مَلِكِ الأَمُورِيِّينَ الَّذِي كَانَ قَدْ حَارَبَ مَلِكَ مُوآبَ السَّابِقَ وَاسْتَوْلَى عَلَى أَرَاضِيهِ كُلِّهَا حَتَّى أَرْنُونَ. لِهَذَا يَقُولُ الشُّعَرَاءُ: «هَيَّا إِلَى حَشْبُونَ فَتُبْنَى، وَتُشَيَّدُ مَدِينَةُ سِيحُونَ. فَقَدِ انْدَلَعَتْ نَارٌ مِنْ حَشْبُونَ، لَهِيبٌ مِنْ مَدِينَةِ سِيحُونَ، فَالْتَهَمَتْ عَارَ مُوآبَ، وَأَهْلَكَتْ أَهْلَ مُرْتَفَعَاتِ أَرْنُونَ. وَيْلٌ لَكَ يَا مُوآبُ. هَلَكْتِ يَا أُمَّةَ كَمُوشَ. قَدْ هَرَبَ أَبْنَاؤُهُ وَأَصْبَحَتْ بَنَاتُهُ سَبَايَا سِيحُونَ مَلِكِ الأَمُورِيِّينَ. لَكِنْ قَدْ طَوَّحْنَا بِهِمْ. هَلَكَتْ حَشْبُونُ إِلَى دِيبُونَ، دَمَّرْنَا الْبِلادَ حَتَّى نُوفَحَ الَّتِي تَمْتَدُّ إِلَى مِيدَبَا</a:t>
            </a:r>
          </a:p>
          <a:p>
            <a:pPr algn="r" eaLnBrk="1" hangingPunct="1">
              <a:spcBef>
                <a:spcPct val="0"/>
              </a:spcBef>
            </a:pPr>
            <a:r>
              <a:rPr lang="ar-JO" b="1" dirty="0">
                <a:latin typeface="Arial"/>
                <a:cs typeface="Arial"/>
              </a:rPr>
              <a:t>عدد 21: 31- 35 </a:t>
            </a:r>
            <a:r>
              <a:rPr lang="ar-JO" dirty="0">
                <a:latin typeface="Arial"/>
                <a:cs typeface="Arial"/>
              </a:rPr>
              <a:t>فَأَقَامَ الإِسْرَائِيلِيُّونَ فِي بِلادِ الأَمُورِيِّينَ. وَأَرْسَلَ مُوسَى لِيَسْتَكْشِفَ مِنْطَقَةَ يَعَزِيرَ، وَمَا لَبِثَ بَنُو إِسْرَائِيلَ أَنِ اسْتَوْلَوْا عَلَى قُرَاهَا وَطَرَدُوا مِنْهَا الأَمُورِيِّينَ، ثُمَّ اتَّجَهُوا نَحْوَ طَرِيقِ بَاشَانَ. فَهَبَّ عُوجُ مَلِكُ بَاشَانَ مَعَ جَمِيعِ قَوْمِهِ لِلِقَائِهِمْ فِي إِذْرَعِي وَمُحَارَبَتِهِمْ. فَقَالَ الرَّبُّ لِمُوسَى: «لا تَخَفْ مِنْهُ لأَنَّنِي قَدْ دَفَعْتُهُ لِيَدِكَ مَعَ جَمِيعِ قَوْمِهِ وَأَرْضِهِ، فَتَفْعَلُ بِهِ مَا فَعَلْتَهُ بِسِيحُونَ مَلِكِ الأَمُورِيِّينَ فِي حَشْبُونَ». فَقَضَوْا عَلَيْهِ وَعَلَى أَبْنَائِهِ وَقَوْمِهِ حَتَّى لَمْ يَبْقَ مِنْهُمْ حَيٌّ، وَامْتَلَكُوا دِيَارَهُ.</a:t>
            </a:r>
          </a:p>
          <a:p>
            <a:pPr algn="r" eaLnBrk="1" hangingPunct="1">
              <a:spcBef>
                <a:spcPct val="0"/>
              </a:spcBef>
            </a:pPr>
            <a:endParaRPr lang="en-US" dirty="0">
              <a:latin typeface="Arial"/>
              <a:cs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118</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119</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dirty="0">
                <a:latin typeface="Arial"/>
                <a:cs typeface="Arial"/>
              </a:rPr>
              <a:t>عدد 21: 21 وَبَعَثَ الإِسْرَائِيلِيُّونَ رُسُلاً إِلَى سِيحُونَ مَلِكِ الأَمُورِيِّينَ قَائِلِينَ:</a:t>
            </a:r>
          </a:p>
          <a:p>
            <a:pPr algn="r" eaLnBrk="1" hangingPunct="1">
              <a:spcBef>
                <a:spcPct val="0"/>
              </a:spcBef>
            </a:pPr>
            <a:r>
              <a:rPr lang="ar-JO" dirty="0">
                <a:latin typeface="Arial"/>
                <a:cs typeface="Arial"/>
              </a:rPr>
              <a:t>عدد 21: 22 دَعْنَا نَجْتَزْ فِي أَرْضِكَ، فَلا نَمِيلُ إِلَى حَقْلٍ وَلا إِلَى كَرْمٍ، وَلا نَشْرَبُ مَاءَ بِئْرٍ، بَلْ نَسِيرُ فِي الطَّرِيقِ الْعَامَّةِ الْمُخَصَّصَةِ لِلسَّفَرِ حَتَّى نَعْبُرَ حُدُودَكَ</a:t>
            </a:r>
          </a:p>
          <a:p>
            <a:pPr algn="r" eaLnBrk="1" hangingPunct="1">
              <a:spcBef>
                <a:spcPct val="0"/>
              </a:spcBef>
            </a:pPr>
            <a:r>
              <a:rPr lang="ar-JO" dirty="0">
                <a:latin typeface="Arial"/>
                <a:cs typeface="Arial"/>
              </a:rPr>
              <a:t>عدد 21: 23- 24 فَلَمْ يَأْذَنْ سِيحُونُ لِلإِسْرَائِيلِيِّينَ بِالْمُرُورِ فِي تُخُومِهِ، بَلْ حَشَدَ جَيْشَهُ وَخَرَجَ لِلِقَائِهِمْ إِلَى الصَّحْرَاءِ، وَحَارَبَهُمْ عِنْدَ يَاهَصَ، فَهَزَمَهُ الإِسْرَائِيلِيُّونَ بِحَدِّ السَّيْفِ، وَاسْتَوْلَوْا عَلَى بِلادِهِ مِنْ أَرْنُونَ إِلَى يَبُّوقَ حَتَّى حُدُودِ الْعَمُّونِيِّينَ وَلَمْ يَتَجَاوَزُوهَا لِمَنَاعَتِهَا</a:t>
            </a:r>
          </a:p>
          <a:p>
            <a:pPr algn="r" eaLnBrk="1" hangingPunct="1">
              <a:spcBef>
                <a:spcPct val="0"/>
              </a:spcBef>
            </a:pPr>
            <a:r>
              <a:rPr lang="ar-JO" dirty="0">
                <a:latin typeface="Arial"/>
                <a:cs typeface="Arial"/>
              </a:rPr>
              <a:t>عدد 21: 25- 30 وَامْتَلَكَ الإِسْرَائِيلِيُّونَ كُلَّ مُدُنِ الأَمُورِيِّينَ، وَمِنْ جُمْلَتِهَا حَشْبُونُ وَضَوَاحِيهَا وَأَقَامُوا فِيهَا، لأَنَّ حَشْبُونَ كَانَتْ عَاصِمَةَ سِيحُونَ مَلِكِ الأَمُورِيِّينَ الَّذِي كَانَ قَدْ حَارَبَ مَلِكَ مُوآبَ السَّابِقَ وَاسْتَوْلَى عَلَى أَرَاضِيهِ كُلِّهَا حَتَّى أَرْنُونَ. لِهَذَا يَقُولُ الشُّعَرَاءُ: «هَيَّا إِلَى حَشْبُونَ فَتُبْنَى، وَتُشَيَّدُ مَدِينَةُ سِيحُونَ. فَقَدِ انْدَلَعَتْ نَارٌ مِنْ حَشْبُونَ، لَهِيبٌ مِنْ مَدِينَةِ سِيحُونَ، فَالْتَهَمَتْ عَارَ مُوآبَ، وَأَهْلَكَتْ أَهْلَ مُرْتَفَعَاتِ أَرْنُونَ. وَيْلٌ لَكَ يَا مُوآبُ. هَلَكْتِ يَا أُمَّةَ كَمُوشَ. قَدْ هَرَبَ أَبْنَاؤُهُ وَأَصْبَحَتْ بَنَاتُهُ سَبَايَا سِيحُونَ مَلِكِ الأَمُورِيِّينَ. لَكِنْ قَدْ طَوَّحْنَا بِهِمْ. هَلَكَتْ حَشْبُونُ إِلَى دِيبُونَ، دَمَّرْنَا الْبِلادَ حَتَّى نُوفَحَ الَّتِي تَمْتَدُّ إِلَى مِيدَبَا</a:t>
            </a:r>
          </a:p>
          <a:p>
            <a:pPr algn="r" eaLnBrk="1" hangingPunct="1">
              <a:spcBef>
                <a:spcPct val="0"/>
              </a:spcBef>
            </a:pPr>
            <a:r>
              <a:rPr lang="ar-JO" dirty="0">
                <a:latin typeface="Arial"/>
                <a:cs typeface="Arial"/>
              </a:rPr>
              <a:t>عدد 21: 31- 35 فَأَقَامَ الإِسْرَائِيلِيُّونَ فِي بِلادِ الأَمُورِيِّينَ. وَأَرْسَلَ مُوسَى لِيَسْتَكْشِفَ مِنْطَقَةَ يَعَزِيرَ، وَمَا لَبِثَ بَنُو إِسْرَائِيلَ أَنِ اسْتَوْلَوْا عَلَى قُرَاهَا وَطَرَدُوا مِنْهَا الأَمُورِيِّينَ، ثُمَّ اتَّجَهُوا نَحْوَ طَرِيقِ بَاشَانَ. فَهَبَّ عُوجُ مَلِكُ بَاشَانَ مَعَ جَمِيعِ قَوْمِهِ لِلِقَائِهِمْ فِي إِذْرَعِي وَمُحَارَبَتِهِمْ. فَقَالَ الرَّبُّ لِمُوسَى: «لا تَخَفْ مِنْهُ لأَنَّنِي قَدْ دَفَعْتُهُ لِيَدِكَ مَعَ جَمِيعِ قَوْمِهِ وَأَرْضِهِ، فَتَفْعَلُ بِهِ مَا فَعَلْتَهُ بِسِيحُونَ مَلِكِ الأَمُورِيِّينَ فِي حَشْبُونَ». فَقَضَوْا عَلَيْهِ وَعَلَى أَبْنَائِهِ وَقَوْمِهِ حَتَّى لَمْ يَبْقَ مِنْهُمْ حَيٌّ، وَامْتَلَكُوا دِيَارَهُ.</a:t>
            </a:r>
          </a:p>
          <a:p>
            <a:pPr algn="r" eaLnBrk="1" hangingPunct="1">
              <a:spcBef>
                <a:spcPct val="0"/>
              </a:spcBef>
            </a:pPr>
            <a:endParaRPr lang="en-US" dirty="0">
              <a:latin typeface="Arial"/>
              <a:cs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DA323D-B6C0-3346-9B20-B58C76C99FC3}" type="slidenum">
              <a:rPr lang="en-US" sz="1200" b="1">
                <a:solidFill>
                  <a:srgbClr val="000000"/>
                </a:solidFill>
                <a:latin typeface="Times" charset="0"/>
              </a:rPr>
              <a:pPr eaLnBrk="1" hangingPunct="1"/>
              <a:t>121</a:t>
            </a:fld>
            <a:endParaRPr lang="en-US" sz="1200" b="1">
              <a:solidFill>
                <a:srgbClr val="000000"/>
              </a:solidFill>
              <a:latin typeface="Times" charset="0"/>
            </a:endParaRPr>
          </a:p>
        </p:txBody>
      </p:sp>
      <p:sp>
        <p:nvSpPr>
          <p:cNvPr id="29184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1843"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122</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9FDB74-E867-4949-954E-51A7C3B9E111}" type="slidenum">
              <a:rPr lang="en-US" sz="1200" b="1">
                <a:solidFill>
                  <a:srgbClr val="000000"/>
                </a:solidFill>
                <a:latin typeface="Times" charset="0"/>
              </a:rPr>
              <a:pPr eaLnBrk="1" hangingPunct="1"/>
              <a:t>123</a:t>
            </a:fld>
            <a:endParaRPr lang="en-US" sz="1200" b="1">
              <a:solidFill>
                <a:srgbClr val="000000"/>
              </a:solidFill>
              <a:latin typeface="Times" charset="0"/>
            </a:endParaRPr>
          </a:p>
        </p:txBody>
      </p:sp>
      <p:sp>
        <p:nvSpPr>
          <p:cNvPr id="306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b="1" dirty="0">
                <a:latin typeface="Times New Roman" charset="0"/>
              </a:rPr>
              <a:t>عدد 22: 1- 5  </a:t>
            </a:r>
            <a:r>
              <a:rPr lang="ar-JO" dirty="0">
                <a:latin typeface="Times New Roman" charset="0"/>
              </a:rPr>
              <a:t>وَارْتَحَلَ الإِسْرَائِيلِيُّونَ وَنَزَلُوا فِي سُهُولِ مُوآبَ، شَرْقِيَّ الأُرْدُنِّ مُقَابِلَ أَرِيحَا. وَإِذْ بَلَغَ بَالاقَ بْنَ صِفُّورَ مَلِكَ مُوآبَ جَمِيعُ مَا أَنْزَلَهُ الإِسْرَائِيلِيُّونَ بِالأَمُورِيِّينَ، اعْتَرَاهُ الْفَزَعُ لِكَثْرَةِ عَدَدِهِمْ، وَمَلأَ الْخَوْفُ قَلْبَ شَعْبِهِ مِنَ الإِسْرَائِيلِيِّينَ. فَقَالَ بَالاقُ لِشُيُوخِ مِدْيَانَ: «إِنَّ هَذَا الْجُمْهُورَ قَادِرٌ عَلَى لَحْسِ كُلِّ مَا حَوْلَنَا كَمَا يَلْحَسُ الثَّوْرُ عُشْبَ الْحَقْلِ». ثُمَّ بَعَثَ بِرُسُلٍ يَسْتَدْعِي بَلْعَامَ بْنَ بَعُورَ، الْمُقِيمَ فِي مَوْطِنِهِ فِي فَتُورَ، الْوَاقِعَةِ عَلَى نَهْرِ الْفُرَاتِ قَائِلاً: «هَا قَدْ خَرَجَ شَعْبٌ مِنْ مِصْرَ يُغَشِّي وَجْهَ الأَرْضِ بِكَثْرَتِهِ، وَهُوَ مُنْتَشِرٌ أَمَامِي.</a:t>
            </a:r>
            <a:endParaRPr lang="en-US" dirty="0">
              <a:latin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124</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SG" sz="1200" b="1" i="0" u="none" strike="noStrike" kern="1200" baseline="0" dirty="0">
              <a:solidFill>
                <a:schemeClr val="tx1"/>
              </a:solidFill>
              <a:latin typeface="+mn-lt"/>
              <a:ea typeface="ＭＳ Ｐゴシック" charset="0"/>
              <a:cs typeface="MS PGothic" charset="0"/>
            </a:endParaRPr>
          </a:p>
          <a:p>
            <a:pPr algn="r" eaLnBrk="1" hangingPunct="1">
              <a:spcBef>
                <a:spcPct val="0"/>
              </a:spcBef>
            </a:pPr>
            <a:r>
              <a:rPr lang="ar-JO" b="1" dirty="0">
                <a:latin typeface="Times New Roman" charset="0"/>
              </a:rPr>
              <a:t>عدد 22: 6 </a:t>
            </a:r>
            <a:r>
              <a:rPr lang="ar-JO" dirty="0">
                <a:latin typeface="Times New Roman" charset="0"/>
              </a:rPr>
              <a:t>«هَا قَدْ خَرَجَ شَعْبٌ مِنْ مِصْرَ يُغَشِّي وَجْهَ الأَرْضِ بِكَثْرَتِهِ، وَهُوَ مُنْتَشِرٌ أَمَامِي. فَتَعَالَ الآنَ وَالْعَنْ لِي هَذَا الشَّعْبَ لأَنَّهُ أَعْظَمُ مِنِّي، لَعَلِّي أَتَمَكَّنُ مِنْ دَحْرِهِ وَطَرْدِهِ مِنَ الأَرْضِ، لأَنِّي عَرَفْتُ أَنَّ مَنْ تُبَارِكُهُ يَكُونُ مُبَارَكاً وَمَنْ تَلْعَنُهُ يَكُونُ مَلْعُوناً».</a:t>
            </a:r>
            <a:endParaRPr lang="en-US" dirty="0">
              <a:latin typeface="Times New Roman"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125</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6F5E8799-609D-474D-8B6E-10366EC98F5F}" type="slidenum">
              <a:rPr lang="en-US"/>
              <a:pPr>
                <a:defRPr/>
              </a:pPr>
              <a:t>‹#›</a:t>
            </a:fld>
            <a:endParaRPr lang="en-US"/>
          </a:p>
        </p:txBody>
      </p:sp>
    </p:spTree>
    <p:extLst>
      <p:ext uri="{BB962C8B-B14F-4D97-AF65-F5344CB8AC3E}">
        <p14:creationId xmlns:p14="http://schemas.microsoft.com/office/powerpoint/2010/main" val="30040881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73A625EA-DCF0-A14A-BE2E-9E75601315C0}" type="slidenum">
              <a:rPr lang="en-US"/>
              <a:pPr>
                <a:defRPr/>
              </a:pPr>
              <a:t>‹#›</a:t>
            </a:fld>
            <a:endParaRPr lang="en-US"/>
          </a:p>
        </p:txBody>
      </p:sp>
    </p:spTree>
    <p:extLst>
      <p:ext uri="{BB962C8B-B14F-4D97-AF65-F5344CB8AC3E}">
        <p14:creationId xmlns:p14="http://schemas.microsoft.com/office/powerpoint/2010/main" val="4697559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C353E4CC-9FE2-BD42-B03D-D76567137921}" type="slidenum">
              <a:rPr lang="en-US"/>
              <a:pPr>
                <a:defRPr/>
              </a:pPr>
              <a:t>‹#›</a:t>
            </a:fld>
            <a:endParaRPr lang="en-US"/>
          </a:p>
        </p:txBody>
      </p:sp>
    </p:spTree>
    <p:extLst>
      <p:ext uri="{BB962C8B-B14F-4D97-AF65-F5344CB8AC3E}">
        <p14:creationId xmlns:p14="http://schemas.microsoft.com/office/powerpoint/2010/main" val="16244711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5211D023-AFDB-8040-A926-F0B32E68D96B}" type="slidenum">
              <a:rPr lang="en-US"/>
              <a:pPr>
                <a:defRPr/>
              </a:pPr>
              <a:t>‹#›</a:t>
            </a:fld>
            <a:endParaRPr lang="en-US"/>
          </a:p>
        </p:txBody>
      </p:sp>
    </p:spTree>
    <p:extLst>
      <p:ext uri="{BB962C8B-B14F-4D97-AF65-F5344CB8AC3E}">
        <p14:creationId xmlns:p14="http://schemas.microsoft.com/office/powerpoint/2010/main" val="2298502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8927B572-F1A9-2E49-B4D2-C30659A15E36}" type="slidenum">
              <a:rPr lang="en-US"/>
              <a:pPr>
                <a:defRPr/>
              </a:pPr>
              <a:t>‹#›</a:t>
            </a:fld>
            <a:endParaRPr lang="en-US"/>
          </a:p>
        </p:txBody>
      </p:sp>
    </p:spTree>
    <p:extLst>
      <p:ext uri="{BB962C8B-B14F-4D97-AF65-F5344CB8AC3E}">
        <p14:creationId xmlns:p14="http://schemas.microsoft.com/office/powerpoint/2010/main" val="1234863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D2420E78-FB1D-7443-B4FB-C062A37B8E56}" type="slidenum">
              <a:rPr lang="en-US"/>
              <a:pPr>
                <a:defRPr/>
              </a:pPr>
              <a:t>‹#›</a:t>
            </a:fld>
            <a:endParaRPr lang="en-US"/>
          </a:p>
        </p:txBody>
      </p:sp>
    </p:spTree>
    <p:extLst>
      <p:ext uri="{BB962C8B-B14F-4D97-AF65-F5344CB8AC3E}">
        <p14:creationId xmlns:p14="http://schemas.microsoft.com/office/powerpoint/2010/main" val="42522337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algn="l" defTabSz="457200">
              <a:defRPr/>
            </a:lvl1pPr>
          </a:lstStyle>
          <a:p>
            <a:pPr>
              <a:defRPr/>
            </a:pPr>
            <a:fld id="{518C8701-C361-5548-BD8C-5DF1CD4685C9}" type="slidenum">
              <a:rPr lang="en-US"/>
              <a:pPr>
                <a:defRPr/>
              </a:pPr>
              <a:t>‹#›</a:t>
            </a:fld>
            <a:endParaRPr lang="en-US"/>
          </a:p>
        </p:txBody>
      </p:sp>
    </p:spTree>
    <p:extLst>
      <p:ext uri="{BB962C8B-B14F-4D97-AF65-F5344CB8AC3E}">
        <p14:creationId xmlns:p14="http://schemas.microsoft.com/office/powerpoint/2010/main" val="41940943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200">
              <a:defRPr/>
            </a:lvl1pPr>
          </a:lstStyle>
          <a:p>
            <a:pPr>
              <a:defRPr/>
            </a:pPr>
            <a:endParaRPr lang="en-US"/>
          </a:p>
        </p:txBody>
      </p:sp>
      <p:sp>
        <p:nvSpPr>
          <p:cNvPr id="8" name="Footer Placeholder 4"/>
          <p:cNvSpPr>
            <a:spLocks noGrp="1"/>
          </p:cNvSpPr>
          <p:nvPr>
            <p:ph type="ftr" sz="quarter" idx="11"/>
          </p:nvPr>
        </p:nvSpPr>
        <p:spPr/>
        <p:txBody>
          <a:bodyPr/>
          <a:lstStyle>
            <a:lvl1pPr defTabSz="457200">
              <a:defRPr/>
            </a:lvl1pPr>
          </a:lstStyle>
          <a:p>
            <a:pPr>
              <a:defRPr/>
            </a:pPr>
            <a:endParaRPr lang="en-US"/>
          </a:p>
        </p:txBody>
      </p:sp>
      <p:sp>
        <p:nvSpPr>
          <p:cNvPr id="9" name="Slide Number Placeholder 5"/>
          <p:cNvSpPr>
            <a:spLocks noGrp="1"/>
          </p:cNvSpPr>
          <p:nvPr>
            <p:ph type="sldNum" sz="quarter" idx="12"/>
          </p:nvPr>
        </p:nvSpPr>
        <p:spPr/>
        <p:txBody>
          <a:bodyPr/>
          <a:lstStyle>
            <a:lvl1pPr algn="l" defTabSz="457200">
              <a:defRPr/>
            </a:lvl1pPr>
          </a:lstStyle>
          <a:p>
            <a:pPr>
              <a:defRPr/>
            </a:pPr>
            <a:fld id="{814E8FB5-58C1-AD48-89FD-EC8B2508D747}" type="slidenum">
              <a:rPr lang="en-US"/>
              <a:pPr>
                <a:defRPr/>
              </a:pPr>
              <a:t>‹#›</a:t>
            </a:fld>
            <a:endParaRPr lang="en-US"/>
          </a:p>
        </p:txBody>
      </p:sp>
    </p:spTree>
    <p:extLst>
      <p:ext uri="{BB962C8B-B14F-4D97-AF65-F5344CB8AC3E}">
        <p14:creationId xmlns:p14="http://schemas.microsoft.com/office/powerpoint/2010/main" val="4254816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200">
              <a:defRPr/>
            </a:lvl1pPr>
          </a:lstStyle>
          <a:p>
            <a:pPr>
              <a:defRPr/>
            </a:pPr>
            <a:endParaRPr lang="en-US"/>
          </a:p>
        </p:txBody>
      </p:sp>
      <p:sp>
        <p:nvSpPr>
          <p:cNvPr id="4" name="Footer Placeholder 4"/>
          <p:cNvSpPr>
            <a:spLocks noGrp="1"/>
          </p:cNvSpPr>
          <p:nvPr>
            <p:ph type="ftr" sz="quarter" idx="11"/>
          </p:nvPr>
        </p:nvSpPr>
        <p:spPr/>
        <p:txBody>
          <a:bodyPr/>
          <a:lstStyle>
            <a:lvl1pPr defTabSz="457200">
              <a:defRPr/>
            </a:lvl1pPr>
          </a:lstStyle>
          <a:p>
            <a:pPr>
              <a:defRPr/>
            </a:pPr>
            <a:endParaRPr lang="en-US"/>
          </a:p>
        </p:txBody>
      </p:sp>
      <p:sp>
        <p:nvSpPr>
          <p:cNvPr id="5" name="Slide Number Placeholder 5"/>
          <p:cNvSpPr>
            <a:spLocks noGrp="1"/>
          </p:cNvSpPr>
          <p:nvPr>
            <p:ph type="sldNum" sz="quarter" idx="12"/>
          </p:nvPr>
        </p:nvSpPr>
        <p:spPr/>
        <p:txBody>
          <a:bodyPr/>
          <a:lstStyle>
            <a:lvl1pPr algn="l" defTabSz="457200">
              <a:defRPr/>
            </a:lvl1pPr>
          </a:lstStyle>
          <a:p>
            <a:pPr>
              <a:defRPr/>
            </a:pPr>
            <a:fld id="{13944A00-8C09-114D-A117-10AE6BF58011}" type="slidenum">
              <a:rPr lang="en-US"/>
              <a:pPr>
                <a:defRPr/>
              </a:pPr>
              <a:t>‹#›</a:t>
            </a:fld>
            <a:endParaRPr lang="en-US"/>
          </a:p>
        </p:txBody>
      </p:sp>
    </p:spTree>
    <p:extLst>
      <p:ext uri="{BB962C8B-B14F-4D97-AF65-F5344CB8AC3E}">
        <p14:creationId xmlns:p14="http://schemas.microsoft.com/office/powerpoint/2010/main" val="35560785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lvl1pPr>
          </a:lstStyle>
          <a:p>
            <a:pPr>
              <a:defRPr/>
            </a:pPr>
            <a:endParaRPr lang="en-US"/>
          </a:p>
        </p:txBody>
      </p:sp>
      <p:sp>
        <p:nvSpPr>
          <p:cNvPr id="3" name="Footer Placeholder 4"/>
          <p:cNvSpPr>
            <a:spLocks noGrp="1"/>
          </p:cNvSpPr>
          <p:nvPr>
            <p:ph type="ftr" sz="quarter" idx="11"/>
          </p:nvPr>
        </p:nvSpPr>
        <p:spPr/>
        <p:txBody>
          <a:bodyPr/>
          <a:lstStyle>
            <a:lvl1pPr defTabSz="457200">
              <a:defRPr/>
            </a:lvl1pPr>
          </a:lstStyle>
          <a:p>
            <a:pPr>
              <a:defRPr/>
            </a:pPr>
            <a:endParaRPr lang="en-US"/>
          </a:p>
        </p:txBody>
      </p:sp>
      <p:sp>
        <p:nvSpPr>
          <p:cNvPr id="4" name="Slide Number Placeholder 5"/>
          <p:cNvSpPr>
            <a:spLocks noGrp="1"/>
          </p:cNvSpPr>
          <p:nvPr>
            <p:ph type="sldNum" sz="quarter" idx="12"/>
          </p:nvPr>
        </p:nvSpPr>
        <p:spPr/>
        <p:txBody>
          <a:bodyPr/>
          <a:lstStyle>
            <a:lvl1pPr algn="l" defTabSz="457200">
              <a:defRPr/>
            </a:lvl1pPr>
          </a:lstStyle>
          <a:p>
            <a:pPr>
              <a:defRPr/>
            </a:pPr>
            <a:fld id="{F1BB0BF1-2BA1-E849-95E5-E7D67727FFF3}" type="slidenum">
              <a:rPr lang="en-US"/>
              <a:pPr>
                <a:defRPr/>
              </a:pPr>
              <a:t>‹#›</a:t>
            </a:fld>
            <a:endParaRPr lang="en-US"/>
          </a:p>
        </p:txBody>
      </p:sp>
    </p:spTree>
    <p:extLst>
      <p:ext uri="{BB962C8B-B14F-4D97-AF65-F5344CB8AC3E}">
        <p14:creationId xmlns:p14="http://schemas.microsoft.com/office/powerpoint/2010/main" val="2866124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algn="l" defTabSz="457200">
              <a:defRPr/>
            </a:lvl1pPr>
          </a:lstStyle>
          <a:p>
            <a:pPr>
              <a:defRPr/>
            </a:pPr>
            <a:fld id="{9F6C46FF-A48E-C345-B4B9-0E3880A16600}" type="slidenum">
              <a:rPr lang="en-US"/>
              <a:pPr>
                <a:defRPr/>
              </a:pPr>
              <a:t>‹#›</a:t>
            </a:fld>
            <a:endParaRPr lang="en-US"/>
          </a:p>
        </p:txBody>
      </p:sp>
    </p:spTree>
    <p:extLst>
      <p:ext uri="{BB962C8B-B14F-4D97-AF65-F5344CB8AC3E}">
        <p14:creationId xmlns:p14="http://schemas.microsoft.com/office/powerpoint/2010/main" val="2021465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algn="l" defTabSz="457200">
              <a:defRPr/>
            </a:lvl1pPr>
          </a:lstStyle>
          <a:p>
            <a:pPr>
              <a:defRPr/>
            </a:pPr>
            <a:fld id="{AC55C065-5279-714F-ABA9-45D7217B54D5}" type="slidenum">
              <a:rPr lang="en-US"/>
              <a:pPr>
                <a:defRPr/>
              </a:pPr>
              <a:t>‹#›</a:t>
            </a:fld>
            <a:endParaRPr lang="en-US"/>
          </a:p>
        </p:txBody>
      </p:sp>
    </p:spTree>
    <p:extLst>
      <p:ext uri="{BB962C8B-B14F-4D97-AF65-F5344CB8AC3E}">
        <p14:creationId xmlns:p14="http://schemas.microsoft.com/office/powerpoint/2010/main" val="26174205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FD71EF89-8413-C540-9885-4A2C844C65B5}" type="slidenum">
              <a:rPr lang="en-US"/>
              <a:pPr>
                <a:defRPr/>
              </a:pPr>
              <a:t>‹#›</a:t>
            </a:fld>
            <a:endParaRPr lang="en-US"/>
          </a:p>
        </p:txBody>
      </p:sp>
    </p:spTree>
    <p:extLst>
      <p:ext uri="{BB962C8B-B14F-4D97-AF65-F5344CB8AC3E}">
        <p14:creationId xmlns:p14="http://schemas.microsoft.com/office/powerpoint/2010/main" val="42311637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FFC48903-E056-BD42-ABE4-60D152A2AB2B}" type="slidenum">
              <a:rPr lang="en-US"/>
              <a:pPr>
                <a:defRPr/>
              </a:pPr>
              <a:t>‹#›</a:t>
            </a:fld>
            <a:endParaRPr lang="en-US"/>
          </a:p>
        </p:txBody>
      </p:sp>
    </p:spTree>
    <p:extLst>
      <p:ext uri="{BB962C8B-B14F-4D97-AF65-F5344CB8AC3E}">
        <p14:creationId xmlns:p14="http://schemas.microsoft.com/office/powerpoint/2010/main" val="40110269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1" hangingPunct="1">
              <a:defRPr>
                <a:cs typeface="ＭＳ Ｐゴシック" charset="0"/>
              </a:defRPr>
            </a:lvl1pPr>
          </a:lstStyle>
          <a:p>
            <a:pPr>
              <a:defRPr/>
            </a:pPr>
            <a:fld id="{21EF24DA-4393-E24D-874D-94B2BFB7A338}" type="slidenum">
              <a:rPr lang="en-US"/>
              <a:pPr>
                <a:defRPr/>
              </a:pPr>
              <a:t>‹#›</a:t>
            </a:fld>
            <a:endParaRPr lang="en-US"/>
          </a:p>
        </p:txBody>
      </p:sp>
    </p:spTree>
    <p:extLst>
      <p:ext uri="{BB962C8B-B14F-4D97-AF65-F5344CB8AC3E}">
        <p14:creationId xmlns:p14="http://schemas.microsoft.com/office/powerpoint/2010/main" val="21177746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1" hangingPunct="1">
              <a:defRPr>
                <a:cs typeface="ＭＳ Ｐゴシック" charset="0"/>
              </a:defRPr>
            </a:lvl1pPr>
          </a:lstStyle>
          <a:p>
            <a:pPr>
              <a:defRPr/>
            </a:pPr>
            <a:fld id="{A2E7B66F-B982-D74D-8F11-19E20CD6CC8C}" type="slidenum">
              <a:rPr lang="en-US"/>
              <a:pPr>
                <a:defRPr/>
              </a:pPr>
              <a:t>‹#›</a:t>
            </a:fld>
            <a:endParaRPr lang="en-US"/>
          </a:p>
        </p:txBody>
      </p:sp>
    </p:spTree>
    <p:extLst>
      <p:ext uri="{BB962C8B-B14F-4D97-AF65-F5344CB8AC3E}">
        <p14:creationId xmlns:p14="http://schemas.microsoft.com/office/powerpoint/2010/main" val="13745470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1" hangingPunct="1">
              <a:defRPr>
                <a:cs typeface="ＭＳ Ｐゴシック" charset="0"/>
              </a:defRPr>
            </a:lvl1pPr>
          </a:lstStyle>
          <a:p>
            <a:pPr>
              <a:defRPr/>
            </a:pPr>
            <a:fld id="{1CB4467B-A469-6142-9D1C-478E4E137CC7}" type="slidenum">
              <a:rPr lang="en-US"/>
              <a:pPr>
                <a:defRPr/>
              </a:pPr>
              <a:t>‹#›</a:t>
            </a:fld>
            <a:endParaRPr lang="en-US"/>
          </a:p>
        </p:txBody>
      </p:sp>
    </p:spTree>
    <p:extLst>
      <p:ext uri="{BB962C8B-B14F-4D97-AF65-F5344CB8AC3E}">
        <p14:creationId xmlns:p14="http://schemas.microsoft.com/office/powerpoint/2010/main" val="13325720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eaLnBrk="1" hangingPunct="1">
              <a:defRPr>
                <a:cs typeface="ＭＳ Ｐゴシック" charset="0"/>
              </a:defRPr>
            </a:lvl1pPr>
          </a:lstStyle>
          <a:p>
            <a:pPr>
              <a:defRPr/>
            </a:pPr>
            <a:fld id="{5DEA0026-1685-7A4B-83A4-C9EC9445FF33}" type="slidenum">
              <a:rPr lang="en-US"/>
              <a:pPr>
                <a:defRPr/>
              </a:pPr>
              <a:t>‹#›</a:t>
            </a:fld>
            <a:endParaRPr lang="en-US"/>
          </a:p>
        </p:txBody>
      </p:sp>
    </p:spTree>
    <p:extLst>
      <p:ext uri="{BB962C8B-B14F-4D97-AF65-F5344CB8AC3E}">
        <p14:creationId xmlns:p14="http://schemas.microsoft.com/office/powerpoint/2010/main" val="26112842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7200" eaLnBrk="1" hangingPunct="1">
              <a:defRPr>
                <a:cs typeface="ＭＳ Ｐゴシック" charset="0"/>
              </a:defRPr>
            </a:lvl1pPr>
          </a:lstStyle>
          <a:p>
            <a:pPr>
              <a:defRPr/>
            </a:pPr>
            <a:fld id="{8FEA724D-C293-B04F-8E3C-D6CB01425DBD}" type="slidenum">
              <a:rPr lang="en-US"/>
              <a:pPr>
                <a:defRPr/>
              </a:pPr>
              <a:t>‹#›</a:t>
            </a:fld>
            <a:endParaRPr lang="en-US"/>
          </a:p>
        </p:txBody>
      </p:sp>
    </p:spTree>
    <p:extLst>
      <p:ext uri="{BB962C8B-B14F-4D97-AF65-F5344CB8AC3E}">
        <p14:creationId xmlns:p14="http://schemas.microsoft.com/office/powerpoint/2010/main" val="41829073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7200" eaLnBrk="1" hangingPunct="1">
              <a:defRPr>
                <a:cs typeface="ＭＳ Ｐゴシック" charset="0"/>
              </a:defRPr>
            </a:lvl1pPr>
          </a:lstStyle>
          <a:p>
            <a:pPr>
              <a:defRPr/>
            </a:pPr>
            <a:fld id="{D0AA3E13-390E-714C-AF0E-C3B312AA3945}" type="slidenum">
              <a:rPr lang="en-US"/>
              <a:pPr>
                <a:defRPr/>
              </a:pPr>
              <a:t>‹#›</a:t>
            </a:fld>
            <a:endParaRPr lang="en-US"/>
          </a:p>
        </p:txBody>
      </p:sp>
    </p:spTree>
    <p:extLst>
      <p:ext uri="{BB962C8B-B14F-4D97-AF65-F5344CB8AC3E}">
        <p14:creationId xmlns:p14="http://schemas.microsoft.com/office/powerpoint/2010/main" val="1224798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7200" eaLnBrk="1" hangingPunct="1">
              <a:defRPr>
                <a:cs typeface="ＭＳ Ｐゴシック" charset="0"/>
              </a:defRPr>
            </a:lvl1pPr>
          </a:lstStyle>
          <a:p>
            <a:pPr>
              <a:defRPr/>
            </a:pPr>
            <a:fld id="{737A79A9-E188-F64B-8B8C-1BDE4E74E51E}" type="slidenum">
              <a:rPr lang="en-US"/>
              <a:pPr>
                <a:defRPr/>
              </a:pPr>
              <a:t>‹#›</a:t>
            </a:fld>
            <a:endParaRPr lang="en-US"/>
          </a:p>
        </p:txBody>
      </p:sp>
    </p:spTree>
    <p:extLst>
      <p:ext uri="{BB962C8B-B14F-4D97-AF65-F5344CB8AC3E}">
        <p14:creationId xmlns:p14="http://schemas.microsoft.com/office/powerpoint/2010/main" val="1609673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eaLnBrk="1" hangingPunct="1">
              <a:defRPr>
                <a:cs typeface="ＭＳ Ｐゴシック" charset="0"/>
              </a:defRPr>
            </a:lvl1pPr>
          </a:lstStyle>
          <a:p>
            <a:pPr>
              <a:defRPr/>
            </a:pPr>
            <a:fld id="{C99B843B-4887-7A4B-8673-0E0DC140F565}" type="slidenum">
              <a:rPr lang="en-US"/>
              <a:pPr>
                <a:defRPr/>
              </a:pPr>
              <a:t>‹#›</a:t>
            </a:fld>
            <a:endParaRPr lang="en-US"/>
          </a:p>
        </p:txBody>
      </p:sp>
    </p:spTree>
    <p:extLst>
      <p:ext uri="{BB962C8B-B14F-4D97-AF65-F5344CB8AC3E}">
        <p14:creationId xmlns:p14="http://schemas.microsoft.com/office/powerpoint/2010/main" val="35437038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eaLnBrk="1" hangingPunct="1">
              <a:defRPr>
                <a:cs typeface="ＭＳ Ｐゴシック" charset="0"/>
              </a:defRPr>
            </a:lvl1pPr>
          </a:lstStyle>
          <a:p>
            <a:pPr>
              <a:defRPr/>
            </a:pPr>
            <a:fld id="{49B3E284-E836-CE46-8356-0E99B58CB058}" type="slidenum">
              <a:rPr lang="en-US"/>
              <a:pPr>
                <a:defRPr/>
              </a:pPr>
              <a:t>‹#›</a:t>
            </a:fld>
            <a:endParaRPr lang="en-US"/>
          </a:p>
        </p:txBody>
      </p:sp>
    </p:spTree>
    <p:extLst>
      <p:ext uri="{BB962C8B-B14F-4D97-AF65-F5344CB8AC3E}">
        <p14:creationId xmlns:p14="http://schemas.microsoft.com/office/powerpoint/2010/main" val="1312456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1" hangingPunct="1">
              <a:defRPr>
                <a:cs typeface="ＭＳ Ｐゴシック" charset="0"/>
              </a:defRPr>
            </a:lvl1pPr>
          </a:lstStyle>
          <a:p>
            <a:pPr>
              <a:defRPr/>
            </a:pPr>
            <a:fld id="{1DB539E3-7ADE-E644-8BF6-DD4BB3E6ECF2}" type="slidenum">
              <a:rPr lang="en-US"/>
              <a:pPr>
                <a:defRPr/>
              </a:pPr>
              <a:t>‹#›</a:t>
            </a:fld>
            <a:endParaRPr lang="en-US"/>
          </a:p>
        </p:txBody>
      </p:sp>
    </p:spTree>
    <p:extLst>
      <p:ext uri="{BB962C8B-B14F-4D97-AF65-F5344CB8AC3E}">
        <p14:creationId xmlns:p14="http://schemas.microsoft.com/office/powerpoint/2010/main" val="12032993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1" hangingPunct="1">
              <a:defRPr>
                <a:cs typeface="ＭＳ Ｐゴシック" charset="0"/>
              </a:defRPr>
            </a:lvl1pPr>
          </a:lstStyle>
          <a:p>
            <a:pPr>
              <a:defRPr/>
            </a:pPr>
            <a:fld id="{6215E407-C7B3-D641-BCF9-6D492FB25E0E}" type="slidenum">
              <a:rPr lang="en-US"/>
              <a:pPr>
                <a:defRPr/>
              </a:pPr>
              <a:t>‹#›</a:t>
            </a:fld>
            <a:endParaRPr lang="en-US"/>
          </a:p>
        </p:txBody>
      </p:sp>
    </p:spTree>
    <p:extLst>
      <p:ext uri="{BB962C8B-B14F-4D97-AF65-F5344CB8AC3E}">
        <p14:creationId xmlns:p14="http://schemas.microsoft.com/office/powerpoint/2010/main" val="12991624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65923117"/>
      </p:ext>
    </p:extLst>
  </p:cSld>
  <p:clrMapOvr>
    <a:masterClrMapping/>
  </p:clrMapOvr>
  <p:transition>
    <p:wheel spokes="0"/>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664161"/>
      </p:ext>
    </p:extLst>
  </p:cSld>
  <p:clrMapOvr>
    <a:masterClrMapping/>
  </p:clrMapOvr>
  <p:transition>
    <p:wheel spokes="0"/>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8444463"/>
      </p:ext>
    </p:extLst>
  </p:cSld>
  <p:clrMapOvr>
    <a:masterClrMapping/>
  </p:clrMapOvr>
  <p:transition>
    <p:wheel spokes="0"/>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665977"/>
      </p:ext>
    </p:extLst>
  </p:cSld>
  <p:clrMapOvr>
    <a:masterClrMapping/>
  </p:clrMapOvr>
  <p:transition>
    <p:wheel spokes="0"/>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478404"/>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0314876"/>
      </p:ext>
    </p:extLst>
  </p:cSld>
  <p:clrMapOvr>
    <a:masterClrMapping/>
  </p:clrMapOvr>
  <p:transition>
    <p:wheel spokes="0"/>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451512"/>
      </p:ext>
    </p:extLst>
  </p:cSld>
  <p:clrMapOvr>
    <a:masterClrMapping/>
  </p:clrMapOvr>
  <p:transition>
    <p:wheel spokes="0"/>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9648360"/>
      </p:ext>
    </p:extLst>
  </p:cSld>
  <p:clrMapOvr>
    <a:masterClrMapping/>
  </p:clrMapOvr>
  <p:transition>
    <p:wheel spokes="0"/>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8772307"/>
      </p:ext>
    </p:extLst>
  </p:cSld>
  <p:clrMapOvr>
    <a:masterClrMapping/>
  </p:clrMapOvr>
  <p:transition>
    <p:wheel spokes="0"/>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022421"/>
      </p:ext>
    </p:extLst>
  </p:cSld>
  <p:clrMapOvr>
    <a:masterClrMapping/>
  </p:clrMapOvr>
  <p:transition>
    <p:wheel spokes="0"/>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819321"/>
      </p:ext>
    </p:extLst>
  </p:cSld>
  <p:clrMapOvr>
    <a:masterClrMapping/>
  </p:clrMapOvr>
  <p:transition>
    <p:wheel spokes="0"/>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35634501"/>
      </p:ext>
    </p:extLst>
  </p:cSld>
  <p:clrMapOvr>
    <a:masterClrMapping/>
  </p:clrMapOvr>
  <p:transition>
    <p:wheel spokes="0"/>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974888"/>
      </p:ext>
    </p:extLst>
  </p:cSld>
  <p:clrMapOvr>
    <a:masterClrMapping/>
  </p:clrMapOvr>
  <p:transition>
    <p:wheel spokes="0"/>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0565663"/>
      </p:ext>
    </p:extLst>
  </p:cSld>
  <p:clrMapOvr>
    <a:masterClrMapping/>
  </p:clrMapOvr>
  <p:transition>
    <p:wheel spokes="0"/>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639821"/>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91BF127C-8999-CE46-AE00-C5E9A4440A2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913572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310637"/>
      </p:ext>
    </p:extLst>
  </p:cSld>
  <p:clrMapOvr>
    <a:masterClrMapping/>
  </p:clrMapOvr>
  <p:transition>
    <p:wheel spokes="0"/>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73568326"/>
      </p:ext>
    </p:extLst>
  </p:cSld>
  <p:clrMapOvr>
    <a:masterClrMapping/>
  </p:clrMapOvr>
  <p:transition>
    <p:wheel spokes="0"/>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047033"/>
      </p:ext>
    </p:extLst>
  </p:cSld>
  <p:clrMapOvr>
    <a:masterClrMapping/>
  </p:clrMapOvr>
  <p:transition>
    <p:wheel spokes="0"/>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6251745"/>
      </p:ext>
    </p:extLst>
  </p:cSld>
  <p:clrMapOvr>
    <a:masterClrMapping/>
  </p:clrMapOvr>
  <p:transition>
    <p:wheel spokes="0"/>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80756313"/>
      </p:ext>
    </p:extLst>
  </p:cSld>
  <p:clrMapOvr>
    <a:masterClrMapping/>
  </p:clrMapOvr>
  <p:transition>
    <p:wheel spokes="0"/>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447330"/>
      </p:ext>
    </p:extLst>
  </p:cSld>
  <p:clrMapOvr>
    <a:masterClrMapping/>
  </p:clrMapOvr>
  <p:transition>
    <p:wheel spokes="0"/>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5391496"/>
      </p:ext>
    </p:extLst>
  </p:cSld>
  <p:clrMapOvr>
    <a:masterClrMapping/>
  </p:clrMapOvr>
  <p:transition>
    <p:wheel spokes="0"/>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31FA2A-F7DA-A549-9C22-9881A695B5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115207"/>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7F3F3-42FB-034F-AF72-B78656135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083745"/>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7E518C-CC02-3C41-BD27-3806786DF3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35230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652BF95E-86CF-9241-AA95-4360DBFC367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032660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D943B1-1FF1-FB4C-B0F0-9933F89F6A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49880"/>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750DE6-CF5D-CB46-98A0-0A7F44130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905585"/>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10D004-36BA-CB40-897A-04536B74F1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828291"/>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3F4393-05B6-3749-B662-769EDD6934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2231233"/>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393B0-3081-2F44-89B1-D6C2D1E54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808707"/>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859B9-84BA-A841-9133-06F9342E5F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110703"/>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35D85E-FC99-6548-AF57-83586CB3A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207726"/>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3E363-93B4-724F-8133-DA6BD0507D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836152"/>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39CC01-8746-7347-AC1E-12188E823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287507"/>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588"/>
            <a:ext cx="9144000" cy="6859588"/>
            <a:chOff x="0" y="-1"/>
            <a:chExt cx="5760" cy="4321"/>
          </a:xfrm>
        </p:grpSpPr>
        <p:sp>
          <p:nvSpPr>
            <p:cNvPr id="5" name="Rectangle 3"/>
            <p:cNvSpPr>
              <a:spLocks noChangeArrowheads="1"/>
            </p:cNvSpPr>
            <p:nvPr/>
          </p:nvSpPr>
          <p:spPr bwMode="auto">
            <a:xfrm>
              <a:off x="0" y="1824"/>
              <a:ext cx="5760" cy="24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 name="Rectangle 5"/>
            <p:cNvSpPr>
              <a:spLocks noChangeArrowheads="1"/>
            </p:cNvSpPr>
            <p:nvPr/>
          </p:nvSpPr>
          <p:spPr bwMode="white">
            <a:xfrm>
              <a:off x="0" y="-1"/>
              <a:ext cx="5760" cy="201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8" name="Group 6"/>
            <p:cNvGrpSpPr>
              <a:grpSpLocks/>
            </p:cNvGrpSpPr>
            <p:nvPr/>
          </p:nvGrpSpPr>
          <p:grpSpPr bwMode="auto">
            <a:xfrm>
              <a:off x="0" y="2016"/>
              <a:ext cx="5760" cy="260"/>
              <a:chOff x="0" y="115"/>
              <a:chExt cx="5760" cy="464"/>
            </a:xfrm>
          </p:grpSpPr>
          <p:sp>
            <p:nvSpPr>
              <p:cNvPr id="9"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318475" name="Rectangle 11"/>
          <p:cNvSpPr>
            <a:spLocks noGrp="1" noChangeArrowheads="1"/>
          </p:cNvSpPr>
          <p:nvPr>
            <p:ph type="ctrTitle"/>
          </p:nvPr>
        </p:nvSpPr>
        <p:spPr>
          <a:xfrm>
            <a:off x="685800" y="1712913"/>
            <a:ext cx="7772400" cy="1143000"/>
          </a:xfrm>
        </p:spPr>
        <p:txBody>
          <a:bodyPr/>
          <a:lstStyle>
            <a:lvl1pPr>
              <a:defRPr/>
            </a:lvl1pPr>
          </a:lstStyle>
          <a:p>
            <a:r>
              <a:rPr lang="en-US"/>
              <a:t>Click to edit Master title style</a:t>
            </a:r>
          </a:p>
        </p:txBody>
      </p:sp>
      <p:sp>
        <p:nvSpPr>
          <p:cNvPr id="318476" name="Rectangle 12"/>
          <p:cNvSpPr>
            <a:spLocks noGrp="1" noChangeArrowheads="1"/>
          </p:cNvSpPr>
          <p:nvPr>
            <p:ph type="subTitle" idx="1"/>
          </p:nvPr>
        </p:nvSpPr>
        <p:spPr>
          <a:xfrm>
            <a:off x="1371600" y="4267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14" name="Rectangle 1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solidFill>
                  <a:srgbClr val="FFFFFF"/>
                </a:solidFill>
              </a:defRPr>
            </a:lvl1pPr>
          </a:lstStyle>
          <a:p>
            <a:pPr>
              <a:defRPr/>
            </a:pPr>
            <a:fld id="{83A3BE53-5D9A-A549-AE7C-9F763428194E}" type="slidenum">
              <a:rPr lang="en-US"/>
              <a:pPr>
                <a:defRPr/>
              </a:pPr>
              <a:t>‹#›</a:t>
            </a:fld>
            <a:endParaRPr lang="en-US"/>
          </a:p>
        </p:txBody>
      </p:sp>
    </p:spTree>
    <p:extLst>
      <p:ext uri="{BB962C8B-B14F-4D97-AF65-F5344CB8AC3E}">
        <p14:creationId xmlns:p14="http://schemas.microsoft.com/office/powerpoint/2010/main" val="864935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6C8A91BC-029C-DC49-9C83-82F820F3C9E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439068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8A712266-D8FF-D948-9DC0-7343EB1792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029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A64D8766-5A6D-E34F-B17D-99B3EB4937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14296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263C9960-8378-B646-8A0B-9E1D5B68F4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8567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5B0F85A3-5EAC-304B-856D-F051EA7574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4023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98C475E3-0F80-AD4A-B3B7-CB6C576436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90037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161D8D97-A955-6444-B863-6D0F49A91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1623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D9EC908B-BF66-394F-BA84-AA52B5F9D9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46605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62781295-A0A4-134E-A3DE-E7AC0230B3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2137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695387A-7198-2A4D-BD24-9A3F67B385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99052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F00F572-6BFB-AD4C-A1B5-8A2E78C29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8543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C475FADB-9009-D64F-BC1D-2CA3BA5EEB7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008901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8476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2963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4014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1886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0599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8847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4489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9834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7232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881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494B4C07-14F3-FF41-924D-0FB1DBC3186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525039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7772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1800" b="1">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1800" b="1">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defTabSz="457200">
              <a:spcBef>
                <a:spcPct val="50000"/>
              </a:spcBef>
              <a:buFont typeface="Wingdings" charset="0"/>
              <a:buChar char="§"/>
              <a:defRPr sz="1800" b="1">
                <a:ea typeface="MS PGothic" charset="0"/>
                <a:cs typeface="MS PGothic" charset="0"/>
              </a:defRPr>
            </a:lvl1pPr>
          </a:lstStyle>
          <a:p>
            <a:fld id="{3952DCB4-B529-3144-BF8F-858DC0A7086E}" type="slidenum">
              <a:rPr lang="en-US"/>
              <a:pPr/>
              <a:t>‹#›</a:t>
            </a:fld>
            <a:endParaRPr lang="en-US"/>
          </a:p>
        </p:txBody>
      </p:sp>
    </p:spTree>
    <p:extLst>
      <p:ext uri="{BB962C8B-B14F-4D97-AF65-F5344CB8AC3E}">
        <p14:creationId xmlns:p14="http://schemas.microsoft.com/office/powerpoint/2010/main" val="989984264"/>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0210" name="Rectangle 1026"/>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350211" name="Rectangle 1027"/>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defTabSz="457200" eaLnBrk="1" hangingPunct="1">
              <a:defRPr/>
            </a:lvl1pPr>
          </a:lstStyle>
          <a:p>
            <a:fld id="{B62519F9-8D2E-8D43-A4D4-13F7C8DFB064}" type="slidenum">
              <a:rPr lang="en-US"/>
              <a:pPr/>
              <a:t>‹#›</a:t>
            </a:fld>
            <a:endParaRPr lang="en-US"/>
          </a:p>
        </p:txBody>
      </p:sp>
    </p:spTree>
    <p:extLst>
      <p:ext uri="{BB962C8B-B14F-4D97-AF65-F5344CB8AC3E}">
        <p14:creationId xmlns:p14="http://schemas.microsoft.com/office/powerpoint/2010/main" val="23849777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A9191073-91D4-DA49-A8FF-72E20378FE70}" type="slidenum">
              <a:rPr lang="en-US"/>
              <a:pPr/>
              <a:t>‹#›</a:t>
            </a:fld>
            <a:endParaRPr lang="en-US"/>
          </a:p>
        </p:txBody>
      </p:sp>
    </p:spTree>
    <p:extLst>
      <p:ext uri="{BB962C8B-B14F-4D97-AF65-F5344CB8AC3E}">
        <p14:creationId xmlns:p14="http://schemas.microsoft.com/office/powerpoint/2010/main" val="18611654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40EFBC38-8989-8944-9E22-FEEF3522A28B}" type="slidenum">
              <a:rPr lang="en-US"/>
              <a:pPr/>
              <a:t>‹#›</a:t>
            </a:fld>
            <a:endParaRPr lang="en-US"/>
          </a:p>
        </p:txBody>
      </p:sp>
    </p:spTree>
    <p:extLst>
      <p:ext uri="{BB962C8B-B14F-4D97-AF65-F5344CB8AC3E}">
        <p14:creationId xmlns:p14="http://schemas.microsoft.com/office/powerpoint/2010/main" val="3298174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E131005D-E9CD-F44A-99FC-25C7EAFD773F}" type="slidenum">
              <a:rPr lang="en-US"/>
              <a:pPr/>
              <a:t>‹#›</a:t>
            </a:fld>
            <a:endParaRPr lang="en-US"/>
          </a:p>
        </p:txBody>
      </p:sp>
    </p:spTree>
    <p:extLst>
      <p:ext uri="{BB962C8B-B14F-4D97-AF65-F5344CB8AC3E}">
        <p14:creationId xmlns:p14="http://schemas.microsoft.com/office/powerpoint/2010/main" val="33306105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defRPr/>
            </a:lvl1pPr>
          </a:lstStyle>
          <a:p>
            <a:fld id="{8FE3FD3B-8CBD-3B40-81AF-B4FE62E0D322}" type="slidenum">
              <a:rPr lang="en-US"/>
              <a:pPr/>
              <a:t>‹#›</a:t>
            </a:fld>
            <a:endParaRPr lang="en-US"/>
          </a:p>
        </p:txBody>
      </p:sp>
    </p:spTree>
    <p:extLst>
      <p:ext uri="{BB962C8B-B14F-4D97-AF65-F5344CB8AC3E}">
        <p14:creationId xmlns:p14="http://schemas.microsoft.com/office/powerpoint/2010/main" val="22843549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defRPr/>
            </a:lvl1pPr>
          </a:lstStyle>
          <a:p>
            <a:fld id="{B775656D-8E73-304C-AAD4-23BA3DE8099B}" type="slidenum">
              <a:rPr lang="en-US"/>
              <a:pPr/>
              <a:t>‹#›</a:t>
            </a:fld>
            <a:endParaRPr lang="en-US"/>
          </a:p>
        </p:txBody>
      </p:sp>
    </p:spTree>
    <p:extLst>
      <p:ext uri="{BB962C8B-B14F-4D97-AF65-F5344CB8AC3E}">
        <p14:creationId xmlns:p14="http://schemas.microsoft.com/office/powerpoint/2010/main" val="36850496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defRPr/>
            </a:lvl1pPr>
          </a:lstStyle>
          <a:p>
            <a:fld id="{21BBD402-C041-BF42-B401-2E690EFF163F}" type="slidenum">
              <a:rPr lang="en-US"/>
              <a:pPr/>
              <a:t>‹#›</a:t>
            </a:fld>
            <a:endParaRPr lang="en-US"/>
          </a:p>
        </p:txBody>
      </p:sp>
    </p:spTree>
    <p:extLst>
      <p:ext uri="{BB962C8B-B14F-4D97-AF65-F5344CB8AC3E}">
        <p14:creationId xmlns:p14="http://schemas.microsoft.com/office/powerpoint/2010/main" val="11500752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727296D4-7165-8945-A5E7-983AB5E542D1}" type="slidenum">
              <a:rPr lang="en-US"/>
              <a:pPr/>
              <a:t>‹#›</a:t>
            </a:fld>
            <a:endParaRPr lang="en-US"/>
          </a:p>
        </p:txBody>
      </p:sp>
    </p:spTree>
    <p:extLst>
      <p:ext uri="{BB962C8B-B14F-4D97-AF65-F5344CB8AC3E}">
        <p14:creationId xmlns:p14="http://schemas.microsoft.com/office/powerpoint/2010/main" val="1947569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DDD1D4B-BC85-C146-8AD5-D48DFE689A3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339918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4EE61153-2C1D-EE4E-BF33-28C7914B68C7}" type="slidenum">
              <a:rPr lang="en-US"/>
              <a:pPr/>
              <a:t>‹#›</a:t>
            </a:fld>
            <a:endParaRPr lang="en-US"/>
          </a:p>
        </p:txBody>
      </p:sp>
    </p:spTree>
    <p:extLst>
      <p:ext uri="{BB962C8B-B14F-4D97-AF65-F5344CB8AC3E}">
        <p14:creationId xmlns:p14="http://schemas.microsoft.com/office/powerpoint/2010/main" val="42571506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B4504770-1616-9F45-8B77-9AA1A8FCFEDD}" type="slidenum">
              <a:rPr lang="en-US"/>
              <a:pPr/>
              <a:t>‹#›</a:t>
            </a:fld>
            <a:endParaRPr lang="en-US"/>
          </a:p>
        </p:txBody>
      </p:sp>
    </p:spTree>
    <p:extLst>
      <p:ext uri="{BB962C8B-B14F-4D97-AF65-F5344CB8AC3E}">
        <p14:creationId xmlns:p14="http://schemas.microsoft.com/office/powerpoint/2010/main" val="2241971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40C737EA-8AC0-3145-B2AB-A4913FC39734}" type="slidenum">
              <a:rPr lang="en-US"/>
              <a:pPr/>
              <a:t>‹#›</a:t>
            </a:fld>
            <a:endParaRPr lang="en-US"/>
          </a:p>
        </p:txBody>
      </p:sp>
    </p:spTree>
    <p:extLst>
      <p:ext uri="{BB962C8B-B14F-4D97-AF65-F5344CB8AC3E}">
        <p14:creationId xmlns:p14="http://schemas.microsoft.com/office/powerpoint/2010/main" val="6166056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1798756021"/>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843059918"/>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757779818"/>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418241118"/>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255438426"/>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88775222"/>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33321023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24DC412-38E3-5948-ADC8-DF08102318E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254112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873235802"/>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681042447"/>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4149737907"/>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591047097"/>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039611571"/>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4" y="3340101"/>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0" tIns="45715" rIns="91430" bIns="45715" anchor="ctr"/>
          <a:lstStyle/>
          <a:p>
            <a:pPr defTabSz="457153"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1"/>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153"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25941609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42632656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34085192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35229490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3750086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7572A2D8-9114-BC42-B9C7-2A531D47F6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740131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14917739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39910275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10342306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36790134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8491372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42725682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34745735"/>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28338763"/>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49068248"/>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94371099"/>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33BF1546-E071-C14A-896C-6ACFD789097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565684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69261722"/>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07209"/>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42120448"/>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68353977"/>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45006322"/>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00249600"/>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1531784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4108324"/>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872553"/>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2745798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04B9573-4DE3-7046-B2E5-6C9532A863E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2424405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143825"/>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372060"/>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82306161"/>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493365"/>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5216614"/>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5121794"/>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44928"/>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595288"/>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00700314"/>
      </p:ext>
    </p:extLst>
  </p:cSld>
  <p:clrMapOvr>
    <a:masterClrMapping/>
  </p:clrMapOvr>
  <p:transition spd="med">
    <p:cu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F5D6CC-C455-174B-ACB6-05AE74AF17FB}" type="slidenum">
              <a:rPr lang="en-US"/>
              <a:pPr>
                <a:defRPr/>
              </a:pPr>
              <a:t>‹#›</a:t>
            </a:fld>
            <a:endParaRPr lang="en-US"/>
          </a:p>
        </p:txBody>
      </p:sp>
    </p:spTree>
    <p:extLst>
      <p:ext uri="{BB962C8B-B14F-4D97-AF65-F5344CB8AC3E}">
        <p14:creationId xmlns:p14="http://schemas.microsoft.com/office/powerpoint/2010/main" val="3297839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44AFB722-60E9-0644-96B3-D5ECA684995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398688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653BC6-FAF8-6C48-BF99-C3DB249FE43D}" type="slidenum">
              <a:rPr lang="en-US"/>
              <a:pPr>
                <a:defRPr/>
              </a:pPr>
              <a:t>‹#›</a:t>
            </a:fld>
            <a:endParaRPr lang="en-US"/>
          </a:p>
        </p:txBody>
      </p:sp>
    </p:spTree>
    <p:extLst>
      <p:ext uri="{BB962C8B-B14F-4D97-AF65-F5344CB8AC3E}">
        <p14:creationId xmlns:p14="http://schemas.microsoft.com/office/powerpoint/2010/main" val="32249082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3E228F-D8DC-A94E-88FF-40C8D71D8926}" type="slidenum">
              <a:rPr lang="en-US"/>
              <a:pPr>
                <a:defRPr/>
              </a:pPr>
              <a:t>‹#›</a:t>
            </a:fld>
            <a:endParaRPr lang="en-US"/>
          </a:p>
        </p:txBody>
      </p:sp>
    </p:spTree>
    <p:extLst>
      <p:ext uri="{BB962C8B-B14F-4D97-AF65-F5344CB8AC3E}">
        <p14:creationId xmlns:p14="http://schemas.microsoft.com/office/powerpoint/2010/main" val="6357690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DDBE10D-3734-3141-899A-DC25F4C1EEEE}" type="slidenum">
              <a:rPr lang="en-US"/>
              <a:pPr>
                <a:defRPr/>
              </a:pPr>
              <a:t>‹#›</a:t>
            </a:fld>
            <a:endParaRPr lang="en-US"/>
          </a:p>
        </p:txBody>
      </p:sp>
    </p:spTree>
    <p:extLst>
      <p:ext uri="{BB962C8B-B14F-4D97-AF65-F5344CB8AC3E}">
        <p14:creationId xmlns:p14="http://schemas.microsoft.com/office/powerpoint/2010/main" val="8181561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66CFE51-93F0-FD4C-BAD4-7BEB0EDE35D2}" type="slidenum">
              <a:rPr lang="en-US"/>
              <a:pPr>
                <a:defRPr/>
              </a:pPr>
              <a:t>‹#›</a:t>
            </a:fld>
            <a:endParaRPr lang="en-US"/>
          </a:p>
        </p:txBody>
      </p:sp>
    </p:spTree>
    <p:extLst>
      <p:ext uri="{BB962C8B-B14F-4D97-AF65-F5344CB8AC3E}">
        <p14:creationId xmlns:p14="http://schemas.microsoft.com/office/powerpoint/2010/main" val="36553290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16E1EF6-48BA-7247-B57B-EEABB3B78360}" type="slidenum">
              <a:rPr lang="en-US"/>
              <a:pPr>
                <a:defRPr/>
              </a:pPr>
              <a:t>‹#›</a:t>
            </a:fld>
            <a:endParaRPr lang="en-US"/>
          </a:p>
        </p:txBody>
      </p:sp>
    </p:spTree>
    <p:extLst>
      <p:ext uri="{BB962C8B-B14F-4D97-AF65-F5344CB8AC3E}">
        <p14:creationId xmlns:p14="http://schemas.microsoft.com/office/powerpoint/2010/main" val="23585958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D074B6-0928-104A-800F-440DEA7B9270}" type="slidenum">
              <a:rPr lang="en-US"/>
              <a:pPr>
                <a:defRPr/>
              </a:pPr>
              <a:t>‹#›</a:t>
            </a:fld>
            <a:endParaRPr lang="en-US"/>
          </a:p>
        </p:txBody>
      </p:sp>
    </p:spTree>
    <p:extLst>
      <p:ext uri="{BB962C8B-B14F-4D97-AF65-F5344CB8AC3E}">
        <p14:creationId xmlns:p14="http://schemas.microsoft.com/office/powerpoint/2010/main" val="28668769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B8637C2-05D4-DE46-B277-EAD3C49093D6}" type="slidenum">
              <a:rPr lang="en-US"/>
              <a:pPr>
                <a:defRPr/>
              </a:pPr>
              <a:t>‹#›</a:t>
            </a:fld>
            <a:endParaRPr lang="en-US"/>
          </a:p>
        </p:txBody>
      </p:sp>
    </p:spTree>
    <p:extLst>
      <p:ext uri="{BB962C8B-B14F-4D97-AF65-F5344CB8AC3E}">
        <p14:creationId xmlns:p14="http://schemas.microsoft.com/office/powerpoint/2010/main" val="20195547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1093544-53D8-B64A-8158-A61C9E00A1D7}" type="slidenum">
              <a:rPr lang="en-US"/>
              <a:pPr>
                <a:defRPr/>
              </a:pPr>
              <a:t>‹#›</a:t>
            </a:fld>
            <a:endParaRPr lang="en-US"/>
          </a:p>
        </p:txBody>
      </p:sp>
    </p:spTree>
    <p:extLst>
      <p:ext uri="{BB962C8B-B14F-4D97-AF65-F5344CB8AC3E}">
        <p14:creationId xmlns:p14="http://schemas.microsoft.com/office/powerpoint/2010/main" val="149672179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B4D363-1939-BD47-8919-74AF4B485ABF}" type="slidenum">
              <a:rPr lang="en-US"/>
              <a:pPr>
                <a:defRPr/>
              </a:pPr>
              <a:t>‹#›</a:t>
            </a:fld>
            <a:endParaRPr lang="en-US"/>
          </a:p>
        </p:txBody>
      </p:sp>
    </p:spTree>
    <p:extLst>
      <p:ext uri="{BB962C8B-B14F-4D97-AF65-F5344CB8AC3E}">
        <p14:creationId xmlns:p14="http://schemas.microsoft.com/office/powerpoint/2010/main" val="24930213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8B0AF-B31F-6347-82F0-96D0345B2776}" type="slidenum">
              <a:rPr lang="en-US"/>
              <a:pPr>
                <a:defRPr/>
              </a:pPr>
              <a:t>‹#›</a:t>
            </a:fld>
            <a:endParaRPr lang="en-US"/>
          </a:p>
        </p:txBody>
      </p:sp>
    </p:spTree>
    <p:extLst>
      <p:ext uri="{BB962C8B-B14F-4D97-AF65-F5344CB8AC3E}">
        <p14:creationId xmlns:p14="http://schemas.microsoft.com/office/powerpoint/2010/main" val="330053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EB2B71A9-0352-C44C-862F-9C26A05BD3F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812130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C843C5E-F6DE-5B44-8CEF-62A2672FF977}" type="slidenum">
              <a:rPr lang="en-US"/>
              <a:pPr>
                <a:defRPr/>
              </a:pPr>
              <a:t>‹#›</a:t>
            </a:fld>
            <a:endParaRPr lang="en-US"/>
          </a:p>
        </p:txBody>
      </p:sp>
    </p:spTree>
    <p:extLst>
      <p:ext uri="{BB962C8B-B14F-4D97-AF65-F5344CB8AC3E}">
        <p14:creationId xmlns:p14="http://schemas.microsoft.com/office/powerpoint/2010/main" val="3168724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374651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801832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2380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81852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058090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149996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8001272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25829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53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0E384BA-D442-944A-8F93-61754ED82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297989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346043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11/22/21</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60672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180542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073938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456427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1197370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798258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283735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915153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56892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3E39349-7AA1-C14C-B960-5A7E6C8DAF5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991003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5205363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314653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223663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482772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271705423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18449299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5987440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5230552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2448748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2075055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CF51995-73A8-5A48-89BA-1633C01375A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51990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41647440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334601238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213895823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3424043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5015155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9232066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33602673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908495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0770784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51966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46B1889F-7CDE-2546-A674-2A2F838812C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785689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075800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638844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283671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131922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20688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505794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932025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9894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1CECF33-A94D-CB46-99C0-AC5909EED7E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42465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7522A03-17AC-3B4C-9A2B-B5D533A1CDE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13432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D5BFE59-746A-C146-86A6-5F38DD3912D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87158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8D1D492-5F39-904F-8388-CE770E3E0C6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72214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0DBEE9FF-7FCC-4246-8CDF-14B655F22E5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2919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21AB2E97-D180-A24F-9E6E-45FF73F64A0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73846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52190053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127946697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1745228127"/>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1423584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431821458"/>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423027915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273710137"/>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3684784703"/>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242610259"/>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202390511"/>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3838330715"/>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0659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5587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122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8157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5912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5789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1247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9666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5707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91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1788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2935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9954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6316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1266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7427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4014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6177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9675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1751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1090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2081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903DCD67-4DA2-4147-95E3-22F3A8CE46D6}" type="slidenum">
              <a:rPr lang="en-US"/>
              <a:pPr>
                <a:defRPr/>
              </a:pPr>
              <a:t>‹#›</a:t>
            </a:fld>
            <a:endParaRPr lang="en-US"/>
          </a:p>
        </p:txBody>
      </p:sp>
    </p:spTree>
    <p:extLst>
      <p:ext uri="{BB962C8B-B14F-4D97-AF65-F5344CB8AC3E}">
        <p14:creationId xmlns:p14="http://schemas.microsoft.com/office/powerpoint/2010/main" val="2001149644"/>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99154C62-C4C9-864A-B9A2-78D770764988}" type="slidenum">
              <a:rPr lang="en-US"/>
              <a:pPr>
                <a:defRPr/>
              </a:pPr>
              <a:t>‹#›</a:t>
            </a:fld>
            <a:endParaRPr lang="en-US"/>
          </a:p>
        </p:txBody>
      </p:sp>
    </p:spTree>
    <p:extLst>
      <p:ext uri="{BB962C8B-B14F-4D97-AF65-F5344CB8AC3E}">
        <p14:creationId xmlns:p14="http://schemas.microsoft.com/office/powerpoint/2010/main" val="3184913056"/>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C2DC20B-4748-D24D-A467-B981A62CE8C3}" type="slidenum">
              <a:rPr lang="en-US"/>
              <a:pPr>
                <a:defRPr/>
              </a:pPr>
              <a:t>‹#›</a:t>
            </a:fld>
            <a:endParaRPr lang="en-US"/>
          </a:p>
        </p:txBody>
      </p:sp>
    </p:spTree>
    <p:extLst>
      <p:ext uri="{BB962C8B-B14F-4D97-AF65-F5344CB8AC3E}">
        <p14:creationId xmlns:p14="http://schemas.microsoft.com/office/powerpoint/2010/main" val="1005912497"/>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74CB1253-A6D4-0348-A75D-48399BDCD986}" type="slidenum">
              <a:rPr lang="en-US"/>
              <a:pPr>
                <a:defRPr/>
              </a:pPr>
              <a:t>‹#›</a:t>
            </a:fld>
            <a:endParaRPr lang="en-US"/>
          </a:p>
        </p:txBody>
      </p:sp>
    </p:spTree>
    <p:extLst>
      <p:ext uri="{BB962C8B-B14F-4D97-AF65-F5344CB8AC3E}">
        <p14:creationId xmlns:p14="http://schemas.microsoft.com/office/powerpoint/2010/main" val="2093408859"/>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E6437F8B-6739-5D4F-986F-A4E7B0E69DDD}" type="slidenum">
              <a:rPr lang="en-US"/>
              <a:pPr>
                <a:defRPr/>
              </a:pPr>
              <a:t>‹#›</a:t>
            </a:fld>
            <a:endParaRPr lang="en-US"/>
          </a:p>
        </p:txBody>
      </p:sp>
    </p:spTree>
    <p:extLst>
      <p:ext uri="{BB962C8B-B14F-4D97-AF65-F5344CB8AC3E}">
        <p14:creationId xmlns:p14="http://schemas.microsoft.com/office/powerpoint/2010/main" val="3040539751"/>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C7F3F67D-B82E-6145-8511-CEECA283753B}" type="slidenum">
              <a:rPr lang="en-US"/>
              <a:pPr>
                <a:defRPr/>
              </a:pPr>
              <a:t>‹#›</a:t>
            </a:fld>
            <a:endParaRPr lang="en-US"/>
          </a:p>
        </p:txBody>
      </p:sp>
    </p:spTree>
    <p:extLst>
      <p:ext uri="{BB962C8B-B14F-4D97-AF65-F5344CB8AC3E}">
        <p14:creationId xmlns:p14="http://schemas.microsoft.com/office/powerpoint/2010/main" val="2442419729"/>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0DD6059-20D7-0B42-8729-46DAFBA2B494}" type="slidenum">
              <a:rPr lang="en-US"/>
              <a:pPr>
                <a:defRPr/>
              </a:pPr>
              <a:t>‹#›</a:t>
            </a:fld>
            <a:endParaRPr lang="en-US"/>
          </a:p>
        </p:txBody>
      </p:sp>
    </p:spTree>
    <p:extLst>
      <p:ext uri="{BB962C8B-B14F-4D97-AF65-F5344CB8AC3E}">
        <p14:creationId xmlns:p14="http://schemas.microsoft.com/office/powerpoint/2010/main" val="1354534704"/>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60BF091-C897-FD42-9581-D11A0EEBEAD1}" type="slidenum">
              <a:rPr lang="en-US"/>
              <a:pPr>
                <a:defRPr/>
              </a:pPr>
              <a:t>‹#›</a:t>
            </a:fld>
            <a:endParaRPr lang="en-US"/>
          </a:p>
        </p:txBody>
      </p:sp>
    </p:spTree>
    <p:extLst>
      <p:ext uri="{BB962C8B-B14F-4D97-AF65-F5344CB8AC3E}">
        <p14:creationId xmlns:p14="http://schemas.microsoft.com/office/powerpoint/2010/main" val="885206720"/>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ED6449-24EE-6942-8A73-CC1BA2967FE1}" type="slidenum">
              <a:rPr lang="en-US"/>
              <a:pPr>
                <a:defRPr/>
              </a:pPr>
              <a:t>‹#›</a:t>
            </a:fld>
            <a:endParaRPr lang="en-US"/>
          </a:p>
        </p:txBody>
      </p:sp>
    </p:spTree>
    <p:extLst>
      <p:ext uri="{BB962C8B-B14F-4D97-AF65-F5344CB8AC3E}">
        <p14:creationId xmlns:p14="http://schemas.microsoft.com/office/powerpoint/2010/main" val="60311270"/>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E432666-7565-F146-A95B-5559001B35D1}" type="slidenum">
              <a:rPr lang="en-US"/>
              <a:pPr>
                <a:defRPr/>
              </a:pPr>
              <a:t>‹#›</a:t>
            </a:fld>
            <a:endParaRPr lang="en-US"/>
          </a:p>
        </p:txBody>
      </p:sp>
    </p:spTree>
    <p:extLst>
      <p:ext uri="{BB962C8B-B14F-4D97-AF65-F5344CB8AC3E}">
        <p14:creationId xmlns:p14="http://schemas.microsoft.com/office/powerpoint/2010/main" val="163449869"/>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492718D-EF3A-8C41-A781-3FD625AD7ABB}" type="slidenum">
              <a:rPr lang="en-US"/>
              <a:pPr>
                <a:defRPr/>
              </a:pPr>
              <a:t>‹#›</a:t>
            </a:fld>
            <a:endParaRPr lang="en-US"/>
          </a:p>
        </p:txBody>
      </p:sp>
    </p:spTree>
    <p:extLst>
      <p:ext uri="{BB962C8B-B14F-4D97-AF65-F5344CB8AC3E}">
        <p14:creationId xmlns:p14="http://schemas.microsoft.com/office/powerpoint/2010/main" val="3480921446"/>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21EDEB8-0721-454B-91F8-F7CE70AA7DDC}" type="slidenum">
              <a:rPr lang="en-US"/>
              <a:pPr>
                <a:defRPr/>
              </a:pPr>
              <a:t>‹#›</a:t>
            </a:fld>
            <a:endParaRPr lang="en-US"/>
          </a:p>
        </p:txBody>
      </p:sp>
    </p:spTree>
    <p:extLst>
      <p:ext uri="{BB962C8B-B14F-4D97-AF65-F5344CB8AC3E}">
        <p14:creationId xmlns:p14="http://schemas.microsoft.com/office/powerpoint/2010/main" val="2592591413"/>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8AA2E290-EDBA-2A4A-ABA6-6D4AF1037D37}" type="slidenum">
              <a:rPr lang="en-US"/>
              <a:pPr>
                <a:defRPr/>
              </a:pPr>
              <a:t>‹#›</a:t>
            </a:fld>
            <a:endParaRPr lang="en-US"/>
          </a:p>
        </p:txBody>
      </p:sp>
    </p:spTree>
    <p:extLst>
      <p:ext uri="{BB962C8B-B14F-4D97-AF65-F5344CB8AC3E}">
        <p14:creationId xmlns:p14="http://schemas.microsoft.com/office/powerpoint/2010/main" val="55956038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970DDB42-ACBD-074C-89A2-E42A8CF69FFD}" type="slidenum">
              <a:rPr lang="en-US"/>
              <a:pPr>
                <a:defRPr/>
              </a:pPr>
              <a:t>‹#›</a:t>
            </a:fld>
            <a:endParaRPr lang="en-US"/>
          </a:p>
        </p:txBody>
      </p:sp>
    </p:spTree>
    <p:extLst>
      <p:ext uri="{BB962C8B-B14F-4D97-AF65-F5344CB8AC3E}">
        <p14:creationId xmlns:p14="http://schemas.microsoft.com/office/powerpoint/2010/main" val="12381023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493105F4-B402-0A4F-9D81-A975CDA0DC0E}" type="slidenum">
              <a:rPr lang="en-US"/>
              <a:pPr>
                <a:defRPr/>
              </a:pPr>
              <a:t>‹#›</a:t>
            </a:fld>
            <a:endParaRPr lang="en-US"/>
          </a:p>
        </p:txBody>
      </p:sp>
    </p:spTree>
    <p:extLst>
      <p:ext uri="{BB962C8B-B14F-4D97-AF65-F5344CB8AC3E}">
        <p14:creationId xmlns:p14="http://schemas.microsoft.com/office/powerpoint/2010/main" val="383142844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EDE47E43-8C16-2C42-B54B-53974DADD7B7}" type="slidenum">
              <a:rPr lang="en-US"/>
              <a:pPr>
                <a:defRPr/>
              </a:pPr>
              <a:t>‹#›</a:t>
            </a:fld>
            <a:endParaRPr lang="en-US"/>
          </a:p>
        </p:txBody>
      </p:sp>
    </p:spTree>
    <p:extLst>
      <p:ext uri="{BB962C8B-B14F-4D97-AF65-F5344CB8AC3E}">
        <p14:creationId xmlns:p14="http://schemas.microsoft.com/office/powerpoint/2010/main" val="2156997617"/>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9"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87D721A0-A646-5440-A379-A8CF2536F414}" type="slidenum">
              <a:rPr lang="en-US"/>
              <a:pPr>
                <a:defRPr/>
              </a:pPr>
              <a:t>‹#›</a:t>
            </a:fld>
            <a:endParaRPr lang="en-US"/>
          </a:p>
        </p:txBody>
      </p:sp>
    </p:spTree>
    <p:extLst>
      <p:ext uri="{BB962C8B-B14F-4D97-AF65-F5344CB8AC3E}">
        <p14:creationId xmlns:p14="http://schemas.microsoft.com/office/powerpoint/2010/main" val="352031065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C3BDDFC9-5D7C-C449-91C2-5081469EB9D4}" type="slidenum">
              <a:rPr lang="en-US"/>
              <a:pPr>
                <a:defRPr/>
              </a:pPr>
              <a:t>‹#›</a:t>
            </a:fld>
            <a:endParaRPr lang="en-US"/>
          </a:p>
        </p:txBody>
      </p:sp>
    </p:spTree>
    <p:extLst>
      <p:ext uri="{BB962C8B-B14F-4D97-AF65-F5344CB8AC3E}">
        <p14:creationId xmlns:p14="http://schemas.microsoft.com/office/powerpoint/2010/main" val="2348076925"/>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4"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32E6F876-95E8-7648-B517-24104C9F1E19}" type="slidenum">
              <a:rPr lang="en-US"/>
              <a:pPr>
                <a:defRPr/>
              </a:pPr>
              <a:t>‹#›</a:t>
            </a:fld>
            <a:endParaRPr lang="en-US"/>
          </a:p>
        </p:txBody>
      </p:sp>
    </p:spTree>
    <p:extLst>
      <p:ext uri="{BB962C8B-B14F-4D97-AF65-F5344CB8AC3E}">
        <p14:creationId xmlns:p14="http://schemas.microsoft.com/office/powerpoint/2010/main" val="1136186266"/>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98B2C3F6-B309-0242-8C1B-F9430ECACF37}" type="slidenum">
              <a:rPr lang="en-US"/>
              <a:pPr>
                <a:defRPr/>
              </a:pPr>
              <a:t>‹#›</a:t>
            </a:fld>
            <a:endParaRPr lang="en-US"/>
          </a:p>
        </p:txBody>
      </p:sp>
    </p:spTree>
    <p:extLst>
      <p:ext uri="{BB962C8B-B14F-4D97-AF65-F5344CB8AC3E}">
        <p14:creationId xmlns:p14="http://schemas.microsoft.com/office/powerpoint/2010/main" val="2779250711"/>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0158CE07-453B-F844-B019-703A957F4662}" type="slidenum">
              <a:rPr lang="en-US"/>
              <a:pPr>
                <a:defRPr/>
              </a:pPr>
              <a:t>‹#›</a:t>
            </a:fld>
            <a:endParaRPr lang="en-US"/>
          </a:p>
        </p:txBody>
      </p:sp>
    </p:spTree>
    <p:extLst>
      <p:ext uri="{BB962C8B-B14F-4D97-AF65-F5344CB8AC3E}">
        <p14:creationId xmlns:p14="http://schemas.microsoft.com/office/powerpoint/2010/main" val="2355039218"/>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95CFE1A1-44F4-5941-A1BC-04C5CFC3E7E7}" type="slidenum">
              <a:rPr lang="en-US"/>
              <a:pPr>
                <a:defRPr/>
              </a:pPr>
              <a:t>‹#›</a:t>
            </a:fld>
            <a:endParaRPr lang="en-US"/>
          </a:p>
        </p:txBody>
      </p:sp>
    </p:spTree>
    <p:extLst>
      <p:ext uri="{BB962C8B-B14F-4D97-AF65-F5344CB8AC3E}">
        <p14:creationId xmlns:p14="http://schemas.microsoft.com/office/powerpoint/2010/main" val="289630012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5572151E-EF4C-1845-8D9B-DDD9F99A6BEC}" type="slidenum">
              <a:rPr lang="en-US"/>
              <a:pPr>
                <a:defRPr/>
              </a:pPr>
              <a:t>‹#›</a:t>
            </a:fld>
            <a:endParaRPr lang="en-US"/>
          </a:p>
        </p:txBody>
      </p:sp>
    </p:spTree>
    <p:extLst>
      <p:ext uri="{BB962C8B-B14F-4D97-AF65-F5344CB8AC3E}">
        <p14:creationId xmlns:p14="http://schemas.microsoft.com/office/powerpoint/2010/main" val="3651629128"/>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F2125937-DCBF-0348-AEB0-0F51C5C439B6}" type="slidenum">
              <a:rPr lang="en-US"/>
              <a:pPr>
                <a:defRPr/>
              </a:pPr>
              <a:t>‹#›</a:t>
            </a:fld>
            <a:endParaRPr lang="en-US"/>
          </a:p>
        </p:txBody>
      </p:sp>
    </p:spTree>
    <p:extLst>
      <p:ext uri="{BB962C8B-B14F-4D97-AF65-F5344CB8AC3E}">
        <p14:creationId xmlns:p14="http://schemas.microsoft.com/office/powerpoint/2010/main" val="3530290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53B11182-8B02-6440-9BB9-6C72B1938B36}" type="slidenum">
              <a:rPr lang="en-US"/>
              <a:pPr>
                <a:defRPr/>
              </a:pPr>
              <a:t>‹#›</a:t>
            </a:fld>
            <a:endParaRPr lang="en-US"/>
          </a:p>
        </p:txBody>
      </p:sp>
    </p:spTree>
    <p:extLst>
      <p:ext uri="{BB962C8B-B14F-4D97-AF65-F5344CB8AC3E}">
        <p14:creationId xmlns:p14="http://schemas.microsoft.com/office/powerpoint/2010/main" val="21635383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D3D3B753-368B-C045-93EA-1132E1C431DC}" type="slidenum">
              <a:rPr lang="en-US"/>
              <a:pPr>
                <a:defRPr/>
              </a:pPr>
              <a:t>‹#›</a:t>
            </a:fld>
            <a:endParaRPr lang="en-US"/>
          </a:p>
        </p:txBody>
      </p:sp>
    </p:spTree>
    <p:extLst>
      <p:ext uri="{BB962C8B-B14F-4D97-AF65-F5344CB8AC3E}">
        <p14:creationId xmlns:p14="http://schemas.microsoft.com/office/powerpoint/2010/main" val="2836032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E4F8B845-37C2-C94B-8B78-32311B02C95D}" type="slidenum">
              <a:rPr lang="en-US"/>
              <a:pPr>
                <a:defRPr/>
              </a:pPr>
              <a:t>‹#›</a:t>
            </a:fld>
            <a:endParaRPr lang="en-US"/>
          </a:p>
        </p:txBody>
      </p:sp>
    </p:spTree>
    <p:extLst>
      <p:ext uri="{BB962C8B-B14F-4D97-AF65-F5344CB8AC3E}">
        <p14:creationId xmlns:p14="http://schemas.microsoft.com/office/powerpoint/2010/main" val="31245630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BA03101E-A1D0-AE41-9AC3-976D9AB55545}" type="slidenum">
              <a:rPr lang="en-US"/>
              <a:pPr>
                <a:defRPr/>
              </a:pPr>
              <a:t>‹#›</a:t>
            </a:fld>
            <a:endParaRPr lang="en-US"/>
          </a:p>
        </p:txBody>
      </p:sp>
    </p:spTree>
    <p:extLst>
      <p:ext uri="{BB962C8B-B14F-4D97-AF65-F5344CB8AC3E}">
        <p14:creationId xmlns:p14="http://schemas.microsoft.com/office/powerpoint/2010/main" val="33981189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8D93E8DE-1A34-084F-B871-6E8707DF1AA5}" type="slidenum">
              <a:rPr lang="en-US"/>
              <a:pPr>
                <a:defRPr/>
              </a:pPr>
              <a:t>‹#›</a:t>
            </a:fld>
            <a:endParaRPr lang="en-US"/>
          </a:p>
        </p:txBody>
      </p:sp>
    </p:spTree>
    <p:extLst>
      <p:ext uri="{BB962C8B-B14F-4D97-AF65-F5344CB8AC3E}">
        <p14:creationId xmlns:p14="http://schemas.microsoft.com/office/powerpoint/2010/main" val="746032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D0E8D479-5292-D845-AC08-FE623D762E74}" type="slidenum">
              <a:rPr lang="en-US"/>
              <a:pPr>
                <a:defRPr/>
              </a:pPr>
              <a:t>‹#›</a:t>
            </a:fld>
            <a:endParaRPr lang="en-US"/>
          </a:p>
        </p:txBody>
      </p:sp>
    </p:spTree>
    <p:extLst>
      <p:ext uri="{BB962C8B-B14F-4D97-AF65-F5344CB8AC3E}">
        <p14:creationId xmlns:p14="http://schemas.microsoft.com/office/powerpoint/2010/main" val="34578656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D683C71E-FE04-4A40-8D90-2B75329A5BCB}" type="slidenum">
              <a:rPr lang="en-US"/>
              <a:pPr>
                <a:defRPr/>
              </a:pPr>
              <a:t>‹#›</a:t>
            </a:fld>
            <a:endParaRPr lang="en-US"/>
          </a:p>
        </p:txBody>
      </p:sp>
    </p:spTree>
    <p:extLst>
      <p:ext uri="{BB962C8B-B14F-4D97-AF65-F5344CB8AC3E}">
        <p14:creationId xmlns:p14="http://schemas.microsoft.com/office/powerpoint/2010/main" val="62755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17" Type="http://schemas.openxmlformats.org/officeDocument/2006/relationships/image" Target="../media/image8.png"/><Relationship Id="rId2" Type="http://schemas.openxmlformats.org/officeDocument/2006/relationships/slideLayout" Target="../slideLayouts/slideLayout104.xml"/><Relationship Id="rId16" Type="http://schemas.openxmlformats.org/officeDocument/2006/relationships/image" Target="../media/image7.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6.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9.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0.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9.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2.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3.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9254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254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254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254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255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fontAlgn="base">
              <a:spcBef>
                <a:spcPct val="0"/>
              </a:spcBef>
              <a:spcAft>
                <a:spcPct val="0"/>
              </a:spcAft>
              <a:defRPr/>
            </a:pPr>
            <a:endParaRPr lang="en-US">
              <a:ea typeface="ＭＳ Ｐゴシック" charset="0"/>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defTabSz="914400"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fontAlgn="base">
              <a:spcBef>
                <a:spcPct val="0"/>
              </a:spcBef>
              <a:spcAft>
                <a:spcPct val="0"/>
              </a:spcAft>
              <a:defRPr/>
            </a:pPr>
            <a:endParaRPr lang="en-US">
              <a:ea typeface="ＭＳ Ｐゴシック" charset="0"/>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fontAlgn="base">
              <a:spcBef>
                <a:spcPct val="0"/>
              </a:spcBef>
              <a:spcAft>
                <a:spcPct val="0"/>
              </a:spcAft>
              <a:defRPr/>
            </a:pPr>
            <a:fld id="{CCCB463B-462C-674F-BF80-C4E37A2AA8B9}"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376174652"/>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7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914400" eaLnBrk="0" hangingPunct="0">
              <a:defRPr sz="1400">
                <a:solidFill>
                  <a:srgbClr val="000000"/>
                </a:solidFill>
                <a:cs typeface="+mn-cs"/>
              </a:defRPr>
            </a:lvl1pPr>
          </a:lstStyle>
          <a:p>
            <a:pPr fontAlgn="base">
              <a:spcBef>
                <a:spcPct val="0"/>
              </a:spcBef>
              <a:spcAft>
                <a:spcPct val="0"/>
              </a:spcAft>
              <a:defRPr/>
            </a:pPr>
            <a:endParaRPr lang="en-US">
              <a:latin typeface="Times New Roman" charset="0"/>
              <a:ea typeface="ＭＳ Ｐゴシック" charset="0"/>
            </a:endParaRPr>
          </a:p>
        </p:txBody>
      </p:sp>
      <p:sp>
        <p:nvSpPr>
          <p:cNvPr id="957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cs typeface="+mn-cs"/>
              </a:defRPr>
            </a:lvl1pPr>
          </a:lstStyle>
          <a:p>
            <a:pPr fontAlgn="base">
              <a:spcBef>
                <a:spcPct val="0"/>
              </a:spcBef>
              <a:spcAft>
                <a:spcPct val="0"/>
              </a:spcAft>
              <a:defRPr/>
            </a:pPr>
            <a:endParaRPr lang="en-US">
              <a:latin typeface="Times New Roman" charset="0"/>
              <a:ea typeface="ＭＳ Ｐゴシック" charset="0"/>
            </a:endParaRPr>
          </a:p>
        </p:txBody>
      </p:sp>
      <p:sp>
        <p:nvSpPr>
          <p:cNvPr id="957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cs typeface="+mn-cs"/>
              </a:defRPr>
            </a:lvl1pPr>
          </a:lstStyle>
          <a:p>
            <a:pPr fontAlgn="base">
              <a:spcBef>
                <a:spcPct val="0"/>
              </a:spcBef>
              <a:spcAft>
                <a:spcPct val="0"/>
              </a:spcAft>
              <a:defRPr/>
            </a:pPr>
            <a:fld id="{332189A7-A04E-F04D-929E-8DD9410CCE0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8133117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0"/>
            <a:ext cx="9132888" cy="6845300"/>
            <a:chOff x="0" y="0"/>
            <a:chExt cx="5753" cy="4312"/>
          </a:xfrm>
        </p:grpSpPr>
        <p:sp>
          <p:nvSpPr>
            <p:cNvPr id="1359875"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grpSp>
          <p:nvGrpSpPr>
            <p:cNvPr id="77830" name="Group 4"/>
            <p:cNvGrpSpPr>
              <a:grpSpLocks/>
            </p:cNvGrpSpPr>
            <p:nvPr/>
          </p:nvGrpSpPr>
          <p:grpSpPr bwMode="auto">
            <a:xfrm>
              <a:off x="246" y="204"/>
              <a:ext cx="5271" cy="3889"/>
              <a:chOff x="246" y="204"/>
              <a:chExt cx="5271" cy="3889"/>
            </a:xfrm>
          </p:grpSpPr>
          <p:sp>
            <p:nvSpPr>
              <p:cNvPr id="1359877"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7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7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grpSp>
        <p:grpSp>
          <p:nvGrpSpPr>
            <p:cNvPr id="77831" name="Group 28"/>
            <p:cNvGrpSpPr>
              <a:grpSpLocks/>
            </p:cNvGrpSpPr>
            <p:nvPr/>
          </p:nvGrpSpPr>
          <p:grpSpPr bwMode="auto">
            <a:xfrm>
              <a:off x="0" y="0"/>
              <a:ext cx="1246" cy="1232"/>
              <a:chOff x="0" y="0"/>
              <a:chExt cx="1246" cy="1232"/>
            </a:xfrm>
          </p:grpSpPr>
          <p:sp>
            <p:nvSpPr>
              <p:cNvPr id="1359901"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902"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903"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grpSp>
      </p:grpSp>
      <p:sp>
        <p:nvSpPr>
          <p:cNvPr id="1359904" name="Text Box 32"/>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359905"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2590457447"/>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5018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Times New Roman" charset="0"/>
              </a:endParaRPr>
            </a:p>
          </p:txBody>
        </p:sp>
        <p:grpSp>
          <p:nvGrpSpPr>
            <p:cNvPr id="50182" name="Group 4"/>
            <p:cNvGrpSpPr>
              <a:grpSpLocks/>
            </p:cNvGrpSpPr>
            <p:nvPr/>
          </p:nvGrpSpPr>
          <p:grpSpPr bwMode="auto">
            <a:xfrm>
              <a:off x="246" y="204"/>
              <a:ext cx="5271" cy="3889"/>
              <a:chOff x="246" y="204"/>
              <a:chExt cx="5271" cy="3889"/>
            </a:xfrm>
          </p:grpSpPr>
          <p:sp>
            <p:nvSpPr>
              <p:cNvPr id="1679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5018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8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nvGrpSpPr>
            <p:cNvPr id="50183" name="Group 28"/>
            <p:cNvGrpSpPr>
              <a:grpSpLocks/>
            </p:cNvGrpSpPr>
            <p:nvPr/>
          </p:nvGrpSpPr>
          <p:grpSpPr bwMode="auto">
            <a:xfrm>
              <a:off x="0" y="0"/>
              <a:ext cx="1246" cy="1232"/>
              <a:chOff x="0" y="0"/>
              <a:chExt cx="1246" cy="1232"/>
            </a:xfrm>
          </p:grpSpPr>
          <p:sp>
            <p:nvSpPr>
              <p:cNvPr id="5018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Times New Roman" charset="0"/>
                </a:endParaRPr>
              </a:p>
            </p:txBody>
          </p:sp>
          <p:sp>
            <p:nvSpPr>
              <p:cNvPr id="5018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Times New Roman" charset="0"/>
                </a:endParaRPr>
              </a:p>
            </p:txBody>
          </p:sp>
          <p:sp>
            <p:nvSpPr>
              <p:cNvPr id="5018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Times New Roman" charset="0"/>
                </a:endParaRPr>
              </a:p>
            </p:txBody>
          </p:sp>
        </p:grpSp>
      </p:grpSp>
      <p:sp>
        <p:nvSpPr>
          <p:cNvPr id="3789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eaLnBrk="0" fontAlgn="base" hangingPunct="0">
              <a:spcBef>
                <a:spcPct val="50000"/>
              </a:spcBef>
              <a:spcAft>
                <a:spcPct val="0"/>
              </a:spcAft>
              <a:defRPr/>
            </a:pPr>
            <a:r>
              <a:rPr lang="en-US" sz="900">
                <a:solidFill>
                  <a:srgbClr val="FFFFFF"/>
                </a:solidFill>
                <a:latin typeface="Arial" charset="0"/>
                <a:cs typeface="Times New Roman" charset="0"/>
              </a:rPr>
              <a:t>©2003 TBBMI</a:t>
            </a:r>
          </a:p>
        </p:txBody>
      </p:sp>
      <p:sp>
        <p:nvSpPr>
          <p:cNvPr id="167969"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Times New Roman" charset="0"/>
              </a:rPr>
              <a:t>7.5.03c.</a:t>
            </a:r>
          </a:p>
        </p:txBody>
      </p:sp>
    </p:spTree>
    <p:extLst>
      <p:ext uri="{BB962C8B-B14F-4D97-AF65-F5344CB8AC3E}">
        <p14:creationId xmlns:p14="http://schemas.microsoft.com/office/powerpoint/2010/main" val="2555934998"/>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bwMode="auto">
          <a:xfrm>
            <a:off x="38100" y="-26988"/>
            <a:ext cx="9070975"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83" name="Rectangle 3"/>
          <p:cNvSpPr>
            <a:spLocks noGrp="1" noChangeArrowheads="1"/>
          </p:cNvSpPr>
          <p:nvPr>
            <p:ph type="body" idx="1"/>
          </p:nvPr>
        </p:nvSpPr>
        <p:spPr bwMode="auto">
          <a:xfrm>
            <a:off x="38100" y="1344613"/>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1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52648885-70E4-BB4C-ADB8-705809753781}"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118915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0" y="-1588"/>
            <a:ext cx="9144000" cy="6859588"/>
            <a:chOff x="0" y="-1"/>
            <a:chExt cx="5760" cy="4321"/>
          </a:xfrm>
        </p:grpSpPr>
        <p:sp>
          <p:nvSpPr>
            <p:cNvPr id="18740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740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740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87403" name="Group 6"/>
            <p:cNvGrpSpPr>
              <a:grpSpLocks/>
            </p:cNvGrpSpPr>
            <p:nvPr/>
          </p:nvGrpSpPr>
          <p:grpSpPr bwMode="auto">
            <a:xfrm>
              <a:off x="0" y="1014"/>
              <a:ext cx="5760" cy="261"/>
              <a:chOff x="0" y="115"/>
              <a:chExt cx="5760" cy="464"/>
            </a:xfrm>
          </p:grpSpPr>
          <p:sp>
            <p:nvSpPr>
              <p:cNvPr id="18740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740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740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740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187395" name="Rectangle 11"/>
          <p:cNvSpPr>
            <a:spLocks noGrp="1" noChangeArrowheads="1"/>
          </p:cNvSpPr>
          <p:nvPr>
            <p:ph type="title"/>
          </p:nvPr>
        </p:nvSpPr>
        <p:spPr bwMode="auto">
          <a:xfrm>
            <a:off x="-36513" y="304800"/>
            <a:ext cx="914241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6" name="Rectangle 12"/>
          <p:cNvSpPr>
            <a:spLocks noGrp="1" noChangeArrowheads="1"/>
          </p:cNvSpPr>
          <p:nvPr>
            <p:ph type="body" idx="1"/>
          </p:nvPr>
        </p:nvSpPr>
        <p:spPr bwMode="auto">
          <a:xfrm>
            <a:off x="-36513" y="2133600"/>
            <a:ext cx="914241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53"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tx2"/>
                </a:solidFill>
                <a:latin typeface="Arial Black" pitchFamily="-111" charset="0"/>
                <a:ea typeface="+mn-ea"/>
                <a:cs typeface="+mn-cs"/>
              </a:defRPr>
            </a:lvl1pPr>
          </a:lstStyle>
          <a:p>
            <a:pPr defTabSz="914400" fontAlgn="base">
              <a:spcAft>
                <a:spcPct val="0"/>
              </a:spcAft>
              <a:defRPr/>
            </a:pPr>
            <a:endParaRPr lang="en-US">
              <a:solidFill>
                <a:srgbClr val="FFFFFF"/>
              </a:solidFill>
            </a:endParaRPr>
          </a:p>
        </p:txBody>
      </p:sp>
      <p:sp>
        <p:nvSpPr>
          <p:cNvPr id="317454"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tx2"/>
                </a:solidFill>
                <a:latin typeface="Arial Black" pitchFamily="-111" charset="0"/>
                <a:ea typeface="+mn-ea"/>
                <a:cs typeface="+mn-cs"/>
              </a:defRPr>
            </a:lvl1pPr>
          </a:lstStyle>
          <a:p>
            <a:pPr defTabSz="914400" fontAlgn="base">
              <a:spcAft>
                <a:spcPct val="0"/>
              </a:spcAft>
              <a:defRPr/>
            </a:pPr>
            <a:endParaRPr lang="en-US">
              <a:solidFill>
                <a:srgbClr val="FFFFFF"/>
              </a:solidFill>
            </a:endParaRPr>
          </a:p>
        </p:txBody>
      </p:sp>
      <p:sp>
        <p:nvSpPr>
          <p:cNvPr id="317455"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tx2"/>
                </a:solidFill>
                <a:latin typeface="Arial Black" charset="0"/>
              </a:defRPr>
            </a:lvl1pPr>
          </a:lstStyle>
          <a:p>
            <a:pPr defTabSz="914400" fontAlgn="base">
              <a:spcAft>
                <a:spcPct val="0"/>
              </a:spcAft>
              <a:defRPr/>
            </a:pPr>
            <a:fld id="{D5EE4766-0C4A-DD4D-9076-156C64183749}" type="slidenum">
              <a:rPr lang="en-US">
                <a:solidFill>
                  <a:srgbClr val="FFFFFF"/>
                </a:solidFill>
                <a:ea typeface="ＭＳ Ｐゴシック" charset="0"/>
                <a:cs typeface="ＭＳ Ｐゴシック" charset="0"/>
              </a:rPr>
              <a:pPr defTabSz="914400" fontAlgn="base">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977117616"/>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Arial Black" pitchFamily="-112" charset="0"/>
        </a:defRPr>
      </a:lvl6pPr>
      <a:lvl7pPr marL="914400" algn="ctr" rtl="0" fontAlgn="base">
        <a:spcBef>
          <a:spcPct val="0"/>
        </a:spcBef>
        <a:spcAft>
          <a:spcPct val="0"/>
        </a:spcAft>
        <a:defRPr kumimoji="1" sz="4400">
          <a:solidFill>
            <a:schemeClr val="tx2"/>
          </a:solidFill>
          <a:latin typeface="Arial Black" pitchFamily="-112" charset="0"/>
        </a:defRPr>
      </a:lvl7pPr>
      <a:lvl8pPr marL="1371600" algn="ctr" rtl="0" fontAlgn="base">
        <a:spcBef>
          <a:spcPct val="0"/>
        </a:spcBef>
        <a:spcAft>
          <a:spcPct val="0"/>
        </a:spcAft>
        <a:defRPr kumimoji="1" sz="4400">
          <a:solidFill>
            <a:schemeClr val="tx2"/>
          </a:solidFill>
          <a:latin typeface="Arial Black" pitchFamily="-112" charset="0"/>
        </a:defRPr>
      </a:lvl8pPr>
      <a:lvl9pPr marL="1828800" algn="ctr" rtl="0" fontAlgn="base">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l"/>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SzPct val="10000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901874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spcBef>
                <a:spcPct val="0"/>
              </a:spcBef>
              <a:buFontTx/>
              <a:buNone/>
              <a:defRPr sz="1400" b="0">
                <a:solidFill>
                  <a:srgbClr val="000000"/>
                </a:solidFill>
                <a:latin typeface="Times New Roman" charset="0"/>
                <a:ea typeface="Times New Roman" charset="0"/>
                <a:cs typeface="Times New Roman" charset="0"/>
              </a:defRPr>
            </a:lvl1pPr>
          </a:lstStyle>
          <a:p>
            <a:pPr fontAlgn="base">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charset="0"/>
                <a:ea typeface="Times New Roman" charset="0"/>
                <a:cs typeface="Times New Roman" charset="0"/>
              </a:defRPr>
            </a:lvl1pPr>
          </a:lstStyle>
          <a:p>
            <a:pPr fontAlgn="base">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4DA01373-C9DA-BE46-B36D-20B4292C44EC}"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136678733"/>
      </p:ext>
    </p:extLst>
  </p:cSld>
  <p:clrMap bg1="lt1" tx1="dk1" bg2="lt2" tx2="dk2" accent1="accent1" accent2="accent2" accent3="accent3" accent4="accent4" accent5="accent5" accent6="accent6" hlink="hlink" folHlink="folHlink"/>
  <p:sldLayoutIdLst>
    <p:sldLayoutId id="2147483955"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918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918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918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defTabSz="914400" eaLnBrk="0" hangingPunct="0">
              <a:spcBef>
                <a:spcPct val="0"/>
              </a:spcBef>
              <a:buFontTx/>
              <a:buNone/>
              <a:defRPr sz="1400" b="0">
                <a:solidFill>
                  <a:srgbClr val="FFDB96"/>
                </a:solidFill>
                <a:latin typeface="Verdana"/>
                <a:ea typeface="ＭＳ Ｐゴシック"/>
                <a:cs typeface="ＭＳ Ｐゴシック"/>
              </a:defRPr>
            </a:lvl1pPr>
          </a:lstStyle>
          <a:p>
            <a:pPr fontAlgn="base">
              <a:spcAft>
                <a:spcPct val="0"/>
              </a:spcAft>
              <a:defRPr/>
            </a:pPr>
            <a:endParaRPr lang="en-US"/>
          </a:p>
        </p:txBody>
      </p:sp>
      <p:sp>
        <p:nvSpPr>
          <p:cNvPr id="34918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defTabSz="914400" eaLnBrk="0" hangingPunct="0">
              <a:spcBef>
                <a:spcPct val="0"/>
              </a:spcBef>
              <a:buFontTx/>
              <a:buNone/>
              <a:defRPr sz="1400" b="0">
                <a:solidFill>
                  <a:srgbClr val="FFDB96"/>
                </a:solidFill>
                <a:latin typeface="Verdana"/>
                <a:ea typeface="ＭＳ Ｐゴシック"/>
                <a:cs typeface="ＭＳ Ｐゴシック"/>
              </a:defRPr>
            </a:lvl1pPr>
          </a:lstStyle>
          <a:p>
            <a:pPr fontAlgn="base">
              <a:spcAft>
                <a:spcPct val="0"/>
              </a:spcAft>
              <a:defRPr/>
            </a:pPr>
            <a:endParaRPr lang="en-US"/>
          </a:p>
        </p:txBody>
      </p:sp>
      <p:sp>
        <p:nvSpPr>
          <p:cNvPr id="34919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DB96"/>
                </a:solidFill>
                <a:latin typeface="Verdana" charset="0"/>
                <a:ea typeface="MS PGothic" charset="0"/>
                <a:cs typeface="MS PGothic" charset="0"/>
              </a:defRPr>
            </a:lvl1pPr>
          </a:lstStyle>
          <a:p>
            <a:pPr fontAlgn="base">
              <a:spcBef>
                <a:spcPct val="0"/>
              </a:spcBef>
              <a:spcAft>
                <a:spcPct val="0"/>
              </a:spcAft>
            </a:pPr>
            <a:fld id="{29934ED3-2D5A-D549-A696-AB0E19ADCD4B}"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1790907666"/>
      </p:ext>
    </p:extLst>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hf sldNum="0" hdr="0"/>
  <p:txStyles>
    <p:titleStyle>
      <a:lvl1pPr algn="ctr" rtl="0" eaLnBrk="0" fontAlgn="base" hangingPunct="0">
        <a:spcBef>
          <a:spcPct val="0"/>
        </a:spcBef>
        <a:spcAft>
          <a:spcPct val="0"/>
        </a:spcAft>
        <a:defRPr sz="4400" i="1">
          <a:solidFill>
            <a:schemeClr val="tx2"/>
          </a:solidFill>
          <a:latin typeface="Arial"/>
          <a:ea typeface="MS PGothic" charset="0"/>
          <a:cs typeface="Arial"/>
        </a:defRPr>
      </a:lvl1pPr>
      <a:lvl2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5pPr>
      <a:lvl6pPr marL="4572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576307212"/>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1A3467A6-C6E4-D149-8E1C-39A56929CDE8}"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53958707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ct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r" defTabSz="914305" eaLnBrk="0" hangingPunct="0">
              <a:spcBef>
                <a:spcPct val="50000"/>
              </a:spcBef>
              <a:defRPr sz="1400">
                <a:solidFill>
                  <a:srgbClr val="578963"/>
                </a:solidFill>
                <a:cs typeface="Times New Roman" charset="0"/>
              </a:defRPr>
            </a:lvl1pPr>
          </a:lstStyle>
          <a:p>
            <a:pPr fontAlgn="base">
              <a:spcAft>
                <a:spcPct val="0"/>
              </a:spcAft>
              <a:defRPr/>
            </a:pPr>
            <a:fld id="{BD4E5AF0-C059-1C48-A548-A953B6C6CC2A}"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51660716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153" algn="l" rtl="0" eaLnBrk="0" fontAlgn="base" hangingPunct="0">
        <a:spcBef>
          <a:spcPct val="0"/>
        </a:spcBef>
        <a:spcAft>
          <a:spcPct val="0"/>
        </a:spcAft>
        <a:defRPr kumimoji="1" sz="4400">
          <a:solidFill>
            <a:schemeClr val="tx2"/>
          </a:solidFill>
          <a:latin typeface="Times New Roman" pitchFamily="-111" charset="0"/>
        </a:defRPr>
      </a:lvl6pPr>
      <a:lvl7pPr marL="914305" algn="l" rtl="0" eaLnBrk="0" fontAlgn="base" hangingPunct="0">
        <a:spcBef>
          <a:spcPct val="0"/>
        </a:spcBef>
        <a:spcAft>
          <a:spcPct val="0"/>
        </a:spcAft>
        <a:defRPr kumimoji="1" sz="4400">
          <a:solidFill>
            <a:schemeClr val="tx2"/>
          </a:solidFill>
          <a:latin typeface="Times New Roman" pitchFamily="-111" charset="0"/>
        </a:defRPr>
      </a:lvl7pPr>
      <a:lvl8pPr marL="1371458" algn="l" rtl="0" eaLnBrk="0" fontAlgn="base" hangingPunct="0">
        <a:spcBef>
          <a:spcPct val="0"/>
        </a:spcBef>
        <a:spcAft>
          <a:spcPct val="0"/>
        </a:spcAft>
        <a:defRPr kumimoji="1" sz="4400">
          <a:solidFill>
            <a:schemeClr val="tx2"/>
          </a:solidFill>
          <a:latin typeface="Times New Roman" pitchFamily="-111" charset="0"/>
        </a:defRPr>
      </a:lvl8pPr>
      <a:lvl9pPr marL="182861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865" indent="-342865"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873" indent="-28572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2882" indent="-228577"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034" indent="-228577"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187" indent="-228577"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340"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492"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8645"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5797"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73739760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717320993"/>
      </p:ext>
    </p:extLst>
  </p:cSld>
  <p:clrMap bg1="dk2" tx1="lt1" bg2="dk1"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defTabSz="914400" fontAlgn="base">
              <a:spcBef>
                <a:spcPct val="0"/>
              </a:spcBef>
              <a:spcAft>
                <a:spcPct val="0"/>
              </a:spcAft>
              <a:defRPr/>
            </a:pPr>
            <a:fld id="{E5D7FF73-F49E-2248-AB4A-92609E495C6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10033515"/>
      </p:ext>
    </p:extLst>
  </p:cSld>
  <p:clrMap bg1="dk2" tx1="lt1" bg2="dk1"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9588777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26411433"/>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9021005"/>
      </p:ext>
    </p:extLst>
  </p:cSld>
  <p:clrMap bg1="lt1" tx1="dk1" bg2="lt2" tx2="dk2" accent1="accent1" accent2="accent2" accent3="accent3" accent4="accent4" accent5="accent5" accent6="accent6" hlink="hlink" folHlink="folHlink"/>
  <p:sldLayoutIdLst>
    <p:sldLayoutId id="214748408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05BC0623-C710-4D4D-915E-30B23B9F2A7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0649851"/>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744914"/>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FF17BAD0-A917-D446-9B19-37F6F25B3373}"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11424501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0217641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3850588016"/>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05364518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400">
                <a:solidFill>
                  <a:srgbClr val="000000"/>
                </a:solidFill>
                <a:latin typeface="Times New Roman" charset="0"/>
              </a:defRPr>
            </a:lvl1pPr>
          </a:lstStyle>
          <a:p>
            <a:pPr fontAlgn="base">
              <a:spcBef>
                <a:spcPct val="0"/>
              </a:spcBef>
              <a:spcAft>
                <a:spcPct val="0"/>
              </a:spcAft>
              <a:defRPr/>
            </a:pPr>
            <a:fld id="{90998C5C-9F83-E143-9567-9F46293622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7714666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spcBef>
                <a:spcPct val="0"/>
              </a:spcBef>
              <a:buFontTx/>
              <a:buNone/>
              <a:defRPr sz="1400" b="0">
                <a:solidFill>
                  <a:srgbClr val="000000"/>
                </a:solidFill>
                <a:latin typeface="Times New Roman" pitchFamily="-111" charset="0"/>
                <a:ea typeface="Times New Roman" pitchFamily="-111" charset="0"/>
                <a:cs typeface="Times New Roman" pitchFamily="-111" charset="0"/>
              </a:defRPr>
            </a:lvl1pPr>
          </a:lstStyle>
          <a:p>
            <a:pPr fontAlgn="base">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pitchFamily="-111" charset="0"/>
                <a:ea typeface="Times New Roman" pitchFamily="-111" charset="0"/>
                <a:cs typeface="Times New Roman" pitchFamily="-111" charset="0"/>
              </a:defRPr>
            </a:lvl1pPr>
          </a:lstStyle>
          <a:p>
            <a:pPr fontAlgn="base">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81C0114B-27F2-C24E-B857-FF27B49F1435}"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23489530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charset="0"/>
          <a:cs typeface="Arial"/>
        </a:defRPr>
      </a:lvl1pPr>
      <a:lvl2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Arial" charset="0"/>
                <a:ea typeface="ヒラギノ角ゴ Pro W3" charset="0"/>
                <a:cs typeface="ヒラギノ角ゴ Pro W3"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charset="0"/>
                <a:ea typeface="ヒラギノ角ゴ Pro W3" charset="0"/>
                <a:cs typeface="ヒラギノ角ゴ Pro W3"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Arial" charset="0"/>
                <a:ea typeface="ヒラギノ角ゴ Pro W3" charset="0"/>
                <a:cs typeface="ヒラギノ角ゴ Pro W3" charset="0"/>
              </a:defRPr>
            </a:lvl1pPr>
          </a:lstStyle>
          <a:p>
            <a:pPr fontAlgn="base">
              <a:spcBef>
                <a:spcPct val="0"/>
              </a:spcBef>
              <a:spcAft>
                <a:spcPct val="0"/>
              </a:spcAft>
              <a:defRPr/>
            </a:pPr>
            <a:fld id="{5C73CE31-D691-A246-B6E4-BB4081C44C0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7807524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176.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26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2.xml"/><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3.xml"/><Relationship Id="rId1" Type="http://schemas.openxmlformats.org/officeDocument/2006/relationships/slideLayout" Target="../slideLayouts/slideLayout4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4.xml"/><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5.xml"/><Relationship Id="rId1" Type="http://schemas.openxmlformats.org/officeDocument/2006/relationships/slideLayout" Target="../slideLayouts/slideLayout4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6.xml"/><Relationship Id="rId1" Type="http://schemas.openxmlformats.org/officeDocument/2006/relationships/slideLayout" Target="../slideLayouts/slideLayout4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7.xml"/><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42.xml"/></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42.xml"/><Relationship Id="rId4" Type="http://schemas.openxmlformats.org/officeDocument/2006/relationships/image" Target="../media/image82.png"/></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1.xml"/><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3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3.xml"/><Relationship Id="rId1" Type="http://schemas.openxmlformats.org/officeDocument/2006/relationships/slideLayout" Target="../slideLayouts/slideLayout42.xml"/></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4.xml"/><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5.xml"/><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6.xml"/><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8.xml"/><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9.xml"/><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0.xml"/><Relationship Id="rId1" Type="http://schemas.openxmlformats.org/officeDocument/2006/relationships/slideLayout" Target="../slideLayouts/slideLayout42.xml"/><Relationship Id="rId4" Type="http://schemas.openxmlformats.org/officeDocument/2006/relationships/image" Target="../media/image91.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3.xml"/><Relationship Id="rId1" Type="http://schemas.openxmlformats.org/officeDocument/2006/relationships/slideLayout" Target="../slideLayouts/slideLayout4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4.xml"/><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5.xml"/><Relationship Id="rId1" Type="http://schemas.openxmlformats.org/officeDocument/2006/relationships/slideLayout" Target="../slideLayouts/slideLayout42.xml"/></Relationships>
</file>

<file path=ppt/slides/_rels/slide1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6.xml"/><Relationship Id="rId1" Type="http://schemas.openxmlformats.org/officeDocument/2006/relationships/slideLayout" Target="../slideLayouts/slideLayout37.xml"/><Relationship Id="rId4" Type="http://schemas.openxmlformats.org/officeDocument/2006/relationships/image" Target="../media/image94.png"/></Relationships>
</file>

<file path=ppt/slides/_rels/slide1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7.xml"/><Relationship Id="rId1" Type="http://schemas.openxmlformats.org/officeDocument/2006/relationships/slideLayout" Target="../slideLayouts/slideLayout42.xml"/></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8.xml"/><Relationship Id="rId1" Type="http://schemas.openxmlformats.org/officeDocument/2006/relationships/slideLayout" Target="../slideLayouts/slideLayout36.xml"/></Relationships>
</file>

<file path=ppt/slides/_rels/slide1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9.xml"/><Relationship Id="rId1" Type="http://schemas.openxmlformats.org/officeDocument/2006/relationships/slideLayout" Target="../slideLayouts/slideLayout36.xml"/></Relationships>
</file>

<file path=ppt/slides/_rels/slide1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0.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7.xml"/></Relationships>
</file>

<file path=ppt/slides/_rels/slide1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274.xml"/></Relationships>
</file>

<file path=ppt/slides/_rels/slide1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3.xml"/><Relationship Id="rId1" Type="http://schemas.openxmlformats.org/officeDocument/2006/relationships/slideLayout" Target="../slideLayouts/slideLayout287.xml"/><Relationship Id="rId4" Type="http://schemas.openxmlformats.org/officeDocument/2006/relationships/image" Target="../media/image100.png"/></Relationships>
</file>

<file path=ppt/slides/_rels/slide1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4.xml"/><Relationship Id="rId1" Type="http://schemas.openxmlformats.org/officeDocument/2006/relationships/slideLayout" Target="../slideLayouts/slideLayout25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5.xml"/><Relationship Id="rId1" Type="http://schemas.openxmlformats.org/officeDocument/2006/relationships/slideLayout" Target="../slideLayouts/slideLayout27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1.xml"/><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4.xml"/><Relationship Id="rId1" Type="http://schemas.openxmlformats.org/officeDocument/2006/relationships/slideLayout" Target="../slideLayouts/slideLayout3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6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6.jpeg"/><Relationship Id="rId7" Type="http://schemas.openxmlformats.org/officeDocument/2006/relationships/diagramQuickStyle" Target="../diagrams/quickStyle1.xml"/><Relationship Id="rId2" Type="http://schemas.openxmlformats.org/officeDocument/2006/relationships/notesSlide" Target="../notesSlides/notesSlide125.xml"/><Relationship Id="rId1" Type="http://schemas.openxmlformats.org/officeDocument/2006/relationships/slideLayout" Target="../slideLayouts/slideLayout18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7.jpeg"/><Relationship Id="rId9" Type="http://schemas.microsoft.com/office/2007/relationships/diagramDrawing" Target="../diagrams/drawing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6.xml"/><Relationship Id="rId1" Type="http://schemas.openxmlformats.org/officeDocument/2006/relationships/slideLayout" Target="../slideLayouts/slideLayout3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7.xml"/><Relationship Id="rId1" Type="http://schemas.openxmlformats.org/officeDocument/2006/relationships/slideLayout" Target="../slideLayouts/slideLayout18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8.xml"/><Relationship Id="rId1" Type="http://schemas.openxmlformats.org/officeDocument/2006/relationships/slideLayout" Target="../slideLayouts/slideLayout18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9.xml"/><Relationship Id="rId1" Type="http://schemas.openxmlformats.org/officeDocument/2006/relationships/slideLayout" Target="../slideLayouts/slideLayout18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0.xml"/><Relationship Id="rId1" Type="http://schemas.openxmlformats.org/officeDocument/2006/relationships/slideLayout" Target="../slideLayouts/slideLayout193.xml"/></Relationships>
</file>

<file path=ppt/slides/_rels/slide1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2.xml"/><Relationship Id="rId1" Type="http://schemas.openxmlformats.org/officeDocument/2006/relationships/slideLayout" Target="../slideLayouts/slideLayout18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3.xml"/><Relationship Id="rId1" Type="http://schemas.openxmlformats.org/officeDocument/2006/relationships/slideLayout" Target="../slideLayouts/slideLayout182.xml"/></Relationships>
</file>

<file path=ppt/slides/_rels/slide1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5.xml"/><Relationship Id="rId1" Type="http://schemas.openxmlformats.org/officeDocument/2006/relationships/slideLayout" Target="../slideLayouts/slideLayout210.xml"/><Relationship Id="rId4" Type="http://schemas.openxmlformats.org/officeDocument/2006/relationships/image" Target="../media/image113.png"/></Relationships>
</file>

<file path=ppt/slides/_rels/slide1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6.xml"/><Relationship Id="rId1" Type="http://schemas.openxmlformats.org/officeDocument/2006/relationships/slideLayout" Target="../slideLayouts/slideLayout18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7.xml"/><Relationship Id="rId1" Type="http://schemas.openxmlformats.org/officeDocument/2006/relationships/slideLayout" Target="../slideLayouts/slideLayout41.xml"/><Relationship Id="rId4" Type="http://schemas.openxmlformats.org/officeDocument/2006/relationships/image" Target="../media/image1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8.xml"/><Relationship Id="rId1" Type="http://schemas.openxmlformats.org/officeDocument/2006/relationships/slideLayout" Target="../slideLayouts/slideLayout222.xml"/></Relationships>
</file>

<file path=ppt/slides/_rels/slide1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9.xml"/><Relationship Id="rId1" Type="http://schemas.openxmlformats.org/officeDocument/2006/relationships/slideLayout" Target="../slideLayouts/slideLayout36.xml"/></Relationships>
</file>

<file path=ppt/slides/_rels/slide18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119.png"/><Relationship Id="rId4" Type="http://schemas.openxmlformats.org/officeDocument/2006/relationships/image" Target="../media/image118.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52.xml"/><Relationship Id="rId1" Type="http://schemas.openxmlformats.org/officeDocument/2006/relationships/themeOverride" Target="../theme/themeOverride3.xml"/><Relationship Id="rId4" Type="http://schemas.openxmlformats.org/officeDocument/2006/relationships/image" Target="../media/image120.png"/></Relationships>
</file>

<file path=ppt/slides/_rels/slide1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3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7.xml"/><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42.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4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4.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4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42.xml"/><Relationship Id="rId4" Type="http://schemas.openxmlformats.org/officeDocument/2006/relationships/image" Target="../media/image32.jpeg"/></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04.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20.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1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1.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58.jpeg"/><Relationship Id="rId18" Type="http://schemas.openxmlformats.org/officeDocument/2006/relationships/image" Target="../media/image63.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7.jpeg"/><Relationship Id="rId17" Type="http://schemas.openxmlformats.org/officeDocument/2006/relationships/image" Target="../media/image62.jpeg"/><Relationship Id="rId2" Type="http://schemas.openxmlformats.org/officeDocument/2006/relationships/tags" Target="../tags/tag2.xml"/><Relationship Id="rId16" Type="http://schemas.openxmlformats.org/officeDocument/2006/relationships/image" Target="../media/image61.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6.jpeg"/><Relationship Id="rId5" Type="http://schemas.openxmlformats.org/officeDocument/2006/relationships/tags" Target="../tags/tag5.xml"/><Relationship Id="rId15" Type="http://schemas.openxmlformats.org/officeDocument/2006/relationships/image" Target="../media/image60.jpeg"/><Relationship Id="rId10" Type="http://schemas.openxmlformats.org/officeDocument/2006/relationships/notesSlide" Target="../notesSlides/notesSlide64.xml"/><Relationship Id="rId4" Type="http://schemas.openxmlformats.org/officeDocument/2006/relationships/tags" Target="../tags/tag4.xml"/><Relationship Id="rId9" Type="http://schemas.openxmlformats.org/officeDocument/2006/relationships/slideLayout" Target="../slideLayouts/slideLayout142.xml"/><Relationship Id="rId14" Type="http://schemas.openxmlformats.org/officeDocument/2006/relationships/image" Target="../media/image5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6.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153.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0E41B5-FA5C-2E4E-A2C5-83A70AE81D9D}"/>
              </a:ext>
            </a:extLst>
          </p:cNvPr>
          <p:cNvSpPr/>
          <p:nvPr/>
        </p:nvSpPr>
        <p:spPr bwMode="auto">
          <a:xfrm>
            <a:off x="7716" y="4099955"/>
            <a:ext cx="9144000" cy="19431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Rectangle 6">
            <a:extLst>
              <a:ext uri="{FF2B5EF4-FFF2-40B4-BE49-F238E27FC236}">
                <a16:creationId xmlns:a16="http://schemas.microsoft.com/office/drawing/2014/main" id="{6BF26566-3CA3-5C4A-B90B-F3BD66AF59DA}"/>
              </a:ext>
            </a:extLst>
          </p:cNvPr>
          <p:cNvSpPr/>
          <p:nvPr/>
        </p:nvSpPr>
        <p:spPr bwMode="auto">
          <a:xfrm>
            <a:off x="7716" y="-2145"/>
            <a:ext cx="9144000" cy="19431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nvGrpSpPr>
          <p:cNvPr id="4" name="Group 3">
            <a:extLst>
              <a:ext uri="{FF2B5EF4-FFF2-40B4-BE49-F238E27FC236}">
                <a16:creationId xmlns:a16="http://schemas.microsoft.com/office/drawing/2014/main" id="{8A5872AA-5768-914B-80A0-587C24D8AEBC}"/>
              </a:ext>
            </a:extLst>
          </p:cNvPr>
          <p:cNvGrpSpPr/>
          <p:nvPr/>
        </p:nvGrpSpPr>
        <p:grpSpPr>
          <a:xfrm>
            <a:off x="7716" y="308591"/>
            <a:ext cx="9139458" cy="5130963"/>
            <a:chOff x="61913" y="968991"/>
            <a:chExt cx="9139458" cy="5130963"/>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13" y="968991"/>
              <a:ext cx="9139458" cy="5130963"/>
            </a:xfrm>
            <a:prstGeom prst="rect">
              <a:avLst/>
            </a:prstGeom>
          </p:spPr>
        </p:pic>
        <p:sp>
          <p:nvSpPr>
            <p:cNvPr id="3" name="Rectangle 2">
              <a:extLst>
                <a:ext uri="{FF2B5EF4-FFF2-40B4-BE49-F238E27FC236}">
                  <a16:creationId xmlns:a16="http://schemas.microsoft.com/office/drawing/2014/main" id="{71691982-69FB-3B4A-AC29-F2AA74D8FE6C}"/>
                </a:ext>
              </a:extLst>
            </p:cNvPr>
            <p:cNvSpPr/>
            <p:nvPr/>
          </p:nvSpPr>
          <p:spPr bwMode="auto">
            <a:xfrm>
              <a:off x="518746" y="2048608"/>
              <a:ext cx="8255977" cy="19431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8" name="Rectangle 2"/>
          <p:cNvSpPr txBox="1">
            <a:spLocks noChangeArrowheads="1"/>
          </p:cNvSpPr>
          <p:nvPr/>
        </p:nvSpPr>
        <p:spPr bwMode="auto">
          <a:xfrm>
            <a:off x="9423400" y="3800896"/>
            <a:ext cx="2639646"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600" b="1" i="1" u="none" strike="noStrike" kern="1200" cap="none" spc="0" normalizeH="0" baseline="0" noProof="0" dirty="0">
              <a:ln>
                <a:noFill/>
              </a:ln>
              <a:solidFill>
                <a:srgbClr val="DC3631"/>
              </a:solidFill>
              <a:effectLst/>
              <a:uLnTx/>
              <a:uFillTx/>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كنيسة الطرق المتقاطعة الدولية سنغافورة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
        <p:nvSpPr>
          <p:cNvPr id="900098" name="Rectangle 2"/>
          <p:cNvSpPr>
            <a:spLocks noGrp="1" noChangeArrowheads="1"/>
          </p:cNvSpPr>
          <p:nvPr>
            <p:ph type="ctrTitle"/>
          </p:nvPr>
        </p:nvSpPr>
        <p:spPr>
          <a:xfrm>
            <a:off x="30384" y="1737750"/>
            <a:ext cx="9120187" cy="1222310"/>
          </a:xfrm>
          <a:noFill/>
          <a:effectLst/>
        </p:spPr>
        <p:txBody>
          <a:bodyPr/>
          <a:lstStyle/>
          <a:p>
            <a:pPr>
              <a:defRPr/>
            </a:pPr>
            <a:r>
              <a:rPr lang="ar-JO" sz="13800" b="1" dirty="0">
                <a:solidFill>
                  <a:srgbClr val="DC3631"/>
                </a:solidFill>
                <a:effectLst/>
                <a:latin typeface="Arial" charset="0"/>
                <a:ea typeface="ＭＳ Ｐゴシック" charset="0"/>
                <a:cs typeface="ＭＳ Ｐゴシック" charset="0"/>
              </a:rPr>
              <a:t>كن </a:t>
            </a:r>
            <a:r>
              <a:rPr lang="ar-JO" sz="13800" b="1" dirty="0">
                <a:solidFill>
                  <a:srgbClr val="DC3631"/>
                </a:solidFill>
                <a:latin typeface="Arial" charset="0"/>
                <a:ea typeface="ＭＳ Ｐゴシック" charset="0"/>
                <a:cs typeface="ＭＳ Ｐゴシック" charset="0"/>
              </a:rPr>
              <a:t>مستعدًا</a:t>
            </a:r>
            <a:endParaRPr lang="en-US" sz="13800" b="1" dirty="0">
              <a:solidFill>
                <a:srgbClr val="DC3631"/>
              </a:solidFill>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0E4DEA8F-BAD0-9747-9F44-4694AFCA4638}"/>
              </a:ext>
            </a:extLst>
          </p:cNvPr>
          <p:cNvSpPr txBox="1">
            <a:spLocks noChangeArrowheads="1"/>
          </p:cNvSpPr>
          <p:nvPr/>
        </p:nvSpPr>
        <p:spPr bwMode="auto">
          <a:xfrm>
            <a:off x="-23813" y="3954318"/>
            <a:ext cx="9144000" cy="15350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9600" b="1" i="1" dirty="0">
                <a:solidFill>
                  <a:srgbClr val="D01A26"/>
                </a:solidFill>
                <a:latin typeface="Arial" panose="020B0604020202020204" pitchFamily="34" charset="0"/>
                <a:ea typeface="ＭＳ Ｐゴシック" charset="0"/>
                <a:cs typeface="Arial" panose="020B0604020202020204" pitchFamily="34" charset="0"/>
              </a:rPr>
              <a:t>سِفر العدد</a:t>
            </a:r>
            <a:endParaRPr lang="en-US" sz="9600" b="1" i="1" dirty="0">
              <a:solidFill>
                <a:srgbClr val="D01A26"/>
              </a:solidFill>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23423166-A94A-054B-A172-0D405A1BFC49}"/>
              </a:ext>
            </a:extLst>
          </p:cNvPr>
          <p:cNvSpPr txBox="1">
            <a:spLocks noChangeArrowheads="1"/>
          </p:cNvSpPr>
          <p:nvPr/>
        </p:nvSpPr>
        <p:spPr bwMode="auto">
          <a:xfrm>
            <a:off x="174970" y="6750527"/>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000" b="1" i="1" dirty="0">
                <a:solidFill>
                  <a:srgbClr val="D01A26"/>
                </a:solidFill>
                <a:latin typeface="Arial" panose="020B0604020202020204" pitchFamily="34" charset="0"/>
                <a:ea typeface="ＭＳ Ｐゴシック" charset="0"/>
                <a:cs typeface="Arial" panose="020B0604020202020204" pitchFamily="34" charset="0"/>
              </a:rPr>
              <a:t>سِفر العدد</a:t>
            </a:r>
            <a:endParaRPr lang="en-US" sz="8000" b="1" i="1" dirty="0">
              <a:solidFill>
                <a:srgbClr val="D01A26"/>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6203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كُنْ مستعدًا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l="4059" r="3612"/>
          <a:stretch/>
        </p:blipFill>
        <p:spPr>
          <a:xfrm>
            <a:off x="-1" y="1270800"/>
            <a:ext cx="9144001" cy="5574800"/>
          </a:xfrm>
          <a:prstGeom prst="rect">
            <a:avLst/>
          </a:prstGeom>
        </p:spPr>
      </p:pic>
    </p:spTree>
    <p:extLst>
      <p:ext uri="{BB962C8B-B14F-4D97-AF65-F5344CB8AC3E}">
        <p14:creationId xmlns:p14="http://schemas.microsoft.com/office/powerpoint/2010/main" val="28745552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3877642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ar-JO" u="sng" dirty="0">
                <a:solidFill>
                  <a:schemeClr val="bg1"/>
                </a:solidFill>
                <a:latin typeface="Arial" panose="020B0604020202020204" pitchFamily="34" charset="0"/>
                <a:ea typeface="ＭＳ Ｐゴシック" charset="0"/>
                <a:cs typeface="Arial" panose="020B0604020202020204" pitchFamily="34" charset="0"/>
              </a:rPr>
              <a:t>1 كورنثوس 11: 27- 29</a:t>
            </a:r>
            <a:endParaRPr lang="en-US" sz="3600" u="sng"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16420" name="Text Box 4"/>
          <p:cNvSpPr txBox="1">
            <a:spLocks noChangeArrowheads="1"/>
          </p:cNvSpPr>
          <p:nvPr/>
        </p:nvSpPr>
        <p:spPr bwMode="auto">
          <a:xfrm>
            <a:off x="365125" y="1323190"/>
            <a:ext cx="5551581" cy="5458609"/>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"فَمَنْ أَكَلَ الْخُبْزَ،</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 أَوْ شَرِبَ كَأْسَ الرَّبِّ بِغَيْرِ اسْتِحْقَاقٍ،</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 يَكُونُ مُذْنِباً تُجَاهَ جَسَدِ الرَّبِّ وَدَمِهِ.</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وَلكِنْ، لِيَفْحَصِ الإِنْسَانُ نَفْسَهُ،</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 ثُمَّ يَأْكُلْ مِنَ الْخُبْزِ </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وَيَشْرَبْ مِنَ الْكَأْسِ. </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لأَنَّ الآكِلَ وَالشَّارِبَ يَأْكُلُ وَيَشْرَبُ</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 الْحُكْمَ عَلَى نَفْسِهِ </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إِذْ لَا يُمَيِّزُ جَسَدَ الرَّبِّ."</a:t>
            </a:r>
          </a:p>
        </p:txBody>
      </p:sp>
    </p:spTree>
    <p:extLst>
      <p:ext uri="{BB962C8B-B14F-4D97-AF65-F5344CB8AC3E}">
        <p14:creationId xmlns:p14="http://schemas.microsoft.com/office/powerpoint/2010/main" val="20483290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ar-JO" u="sng" dirty="0">
                <a:solidFill>
                  <a:schemeClr val="bg1"/>
                </a:solidFill>
                <a:latin typeface="Arial" panose="020B0604020202020204" pitchFamily="34" charset="0"/>
                <a:ea typeface="ＭＳ Ｐゴシック" charset="0"/>
                <a:cs typeface="Arial" panose="020B0604020202020204" pitchFamily="34" charset="0"/>
              </a:rPr>
              <a:t>1 كورنثوس 11: 30- 32</a:t>
            </a:r>
            <a:endParaRPr lang="en-US" sz="3600" u="sng"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a:t>
            </a:r>
            <a:r>
              <a:rPr lang="ar-JO" sz="4800" b="1" baseline="30000" dirty="0">
                <a:solidFill>
                  <a:srgbClr val="FFFF00"/>
                </a:solidFill>
                <a:latin typeface="Arial" panose="020B0604020202020204" pitchFamily="34" charset="0"/>
                <a:cs typeface="Arial" panose="020B0604020202020204" pitchFamily="34" charset="0"/>
              </a:rPr>
              <a:t>لِهَذَا السَّبَبِ فِيكُمْ كَثِيرُونَ مِنَ الضُّعَفَاءِ وَالْمَرْضَى،</a:t>
            </a:r>
          </a:p>
          <a:p>
            <a:pPr algn="r" defTabSz="914400" eaLnBrk="0" fontAlgn="base" hangingPunct="0">
              <a:spcBef>
                <a:spcPct val="0"/>
              </a:spcBef>
              <a:spcAft>
                <a:spcPct val="0"/>
              </a:spcAft>
              <a:defRPr/>
            </a:pPr>
            <a:r>
              <a:rPr lang="ar-JO" sz="4800" b="1" baseline="30000" dirty="0">
                <a:solidFill>
                  <a:srgbClr val="FFFF00"/>
                </a:solidFill>
                <a:latin typeface="Arial" panose="020B0604020202020204" pitchFamily="34" charset="0"/>
                <a:cs typeface="Arial" panose="020B0604020202020204" pitchFamily="34" charset="0"/>
              </a:rPr>
              <a:t> وَكَثِيرُونَ يَرْقُدُونَ.</a:t>
            </a:r>
            <a:r>
              <a:rPr lang="ar-JO" sz="4800" b="1" baseline="30000" dirty="0">
                <a:solidFill>
                  <a:srgbClr val="FFFFFF"/>
                </a:solidFill>
                <a:latin typeface="Arial" panose="020B0604020202020204" pitchFamily="34" charset="0"/>
                <a:cs typeface="Arial" panose="020B0604020202020204" pitchFamily="34" charset="0"/>
              </a:rPr>
              <a:t> </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فَلَوْ كُنَّا حَكَمْنَا عَلَى نُفُوسِنَا،</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 لَمَا حُكِمَ عَلَيْنَا. وَلكِنْ،</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 مَادَامَ قَدْ حُكِمَ عَلَيْنَا، </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فَإِنَّنَا نُؤَدَّبُ مِنْ قِبَلِ الرَّبِّ </a:t>
            </a:r>
          </a:p>
          <a:p>
            <a:pPr algn="r" defTabSz="914400" eaLnBrk="0" fontAlgn="base" hangingPunct="0">
              <a:spcBef>
                <a:spcPct val="0"/>
              </a:spcBef>
              <a:spcAft>
                <a:spcPct val="0"/>
              </a:spcAft>
              <a:defRPr/>
            </a:pPr>
            <a:r>
              <a:rPr lang="ar-JO" sz="4800" b="1" baseline="30000" dirty="0">
                <a:solidFill>
                  <a:srgbClr val="FFFFFF"/>
                </a:solidFill>
                <a:latin typeface="Arial" panose="020B0604020202020204" pitchFamily="34" charset="0"/>
                <a:cs typeface="Arial" panose="020B0604020202020204" pitchFamily="34" charset="0"/>
              </a:rPr>
              <a:t>حَتَّى لَا نُدَانَ مَعَ الْعَالَمِ."</a:t>
            </a:r>
            <a:endParaRPr lang="en-US" sz="4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0473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18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7086241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19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101848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4"/>
          <p:cNvSpPr>
            <a:spLocks noGrp="1" noChangeArrowheads="1"/>
          </p:cNvSpPr>
          <p:nvPr>
            <p:ph type="title" idx="4294967295"/>
          </p:nvPr>
        </p:nvSpPr>
        <p:spPr>
          <a:xfrm>
            <a:off x="-1" y="853258"/>
            <a:ext cx="9144001" cy="1055993"/>
          </a:xfrm>
        </p:spPr>
        <p:txBody>
          <a:bodyPr/>
          <a:lstStyle/>
          <a:p>
            <a:pPr eaLnBrk="1" hangingPunct="1">
              <a:defRPr/>
            </a:pPr>
            <a:r>
              <a:rPr lang="en-US" sz="6000" b="1" dirty="0">
                <a:effectLst>
                  <a:glow rad="165100">
                    <a:schemeClr val="tx1">
                      <a:alpha val="96000"/>
                    </a:schemeClr>
                  </a:glow>
                </a:effectLst>
                <a:latin typeface="Arial" charset="0"/>
              </a:rPr>
              <a:t>The Red Heifer</a:t>
            </a:r>
          </a:p>
        </p:txBody>
      </p:sp>
      <p:pic>
        <p:nvPicPr>
          <p:cNvPr id="3" name="Picture 2"/>
          <p:cNvPicPr>
            <a:picLocks noChangeAspect="1"/>
          </p:cNvPicPr>
          <p:nvPr/>
        </p:nvPicPr>
        <p:blipFill>
          <a:blip r:embed="rId3"/>
          <a:stretch>
            <a:fillRect/>
          </a:stretch>
        </p:blipFill>
        <p:spPr>
          <a:xfrm>
            <a:off x="0" y="32990"/>
            <a:ext cx="9144000" cy="6858000"/>
          </a:xfrm>
          <a:prstGeom prst="rect">
            <a:avLst/>
          </a:prstGeom>
        </p:spPr>
      </p:pic>
      <p:sp>
        <p:nvSpPr>
          <p:cNvPr id="6" name="Text Box 3"/>
          <p:cNvSpPr txBox="1">
            <a:spLocks noChangeArrowheads="1"/>
          </p:cNvSpPr>
          <p:nvPr/>
        </p:nvSpPr>
        <p:spPr bwMode="auto">
          <a:xfrm>
            <a:off x="0" y="6199213"/>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بقرة سليمة للتطهير (عَدَد 19: 1- 5)</a:t>
            </a:r>
            <a:endParaRPr lang="en-US" sz="2800" b="1" dirty="0">
              <a:solidFill>
                <a:srgbClr val="FFFFFF"/>
              </a:solidFill>
              <a:latin typeface="Arial"/>
              <a:ea typeface="Times New Roman" pitchFamily="-111" charset="0"/>
              <a:cs typeface="Arial"/>
            </a:endParaRPr>
          </a:p>
        </p:txBody>
      </p:sp>
      <p:sp>
        <p:nvSpPr>
          <p:cNvPr id="5" name="Rectangle: Rounded Corners 4">
            <a:extLst>
              <a:ext uri="{FF2B5EF4-FFF2-40B4-BE49-F238E27FC236}">
                <a16:creationId xmlns:a16="http://schemas.microsoft.com/office/drawing/2014/main" id="{33BF9D11-F52A-4828-8EB7-5D669AD566CC}"/>
              </a:ext>
            </a:extLst>
          </p:cNvPr>
          <p:cNvSpPr/>
          <p:nvPr/>
        </p:nvSpPr>
        <p:spPr bwMode="auto">
          <a:xfrm>
            <a:off x="0" y="1818042"/>
            <a:ext cx="9144000" cy="3915966"/>
          </a:xfrm>
          <a:prstGeom prst="roundRect">
            <a:avLst/>
          </a:prstGeom>
          <a:solidFill>
            <a:srgbClr val="CC0000"/>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R="0" algn="r" defTabSz="914400" rtl="0" eaLnBrk="0" fontAlgn="base" latinLnBrk="0" hangingPunct="0">
              <a:lnSpc>
                <a:spcPct val="100000"/>
              </a:lnSpc>
              <a:spcBef>
                <a:spcPct val="50000"/>
              </a:spcBef>
              <a:spcAft>
                <a:spcPct val="0"/>
              </a:spcAft>
              <a:buClrTx/>
              <a:buSzTx/>
              <a:tabLst/>
            </a:pPr>
            <a:r>
              <a:rPr lang="ar-JO" sz="8000" b="1" dirty="0">
                <a:solidFill>
                  <a:schemeClr val="bg1"/>
                </a:solidFill>
                <a:latin typeface="Arial" panose="020B0604020202020204" pitchFamily="34" charset="0"/>
                <a:ea typeface="Times New Roman" pitchFamily="-111" charset="0"/>
                <a:cs typeface="Arial" panose="020B0604020202020204" pitchFamily="34" charset="0"/>
              </a:rPr>
              <a:t>       البقرة</a:t>
            </a:r>
          </a:p>
          <a:p>
            <a:pPr marR="0" algn="r" defTabSz="914400" rtl="0" eaLnBrk="0" fontAlgn="base" latinLnBrk="0" hangingPunct="0">
              <a:lnSpc>
                <a:spcPct val="100000"/>
              </a:lnSpc>
              <a:spcBef>
                <a:spcPct val="50000"/>
              </a:spcBef>
              <a:spcAft>
                <a:spcPct val="0"/>
              </a:spcAft>
              <a:buClrTx/>
              <a:buSzTx/>
              <a:tabLst/>
            </a:pPr>
            <a:r>
              <a:rPr kumimoji="0" lang="ar-JO" sz="7200" b="1" i="0" u="none" strike="noStrike" cap="none" normalizeH="0" baseline="0" dirty="0">
                <a:ln>
                  <a:noFill/>
                </a:ln>
                <a:solidFill>
                  <a:schemeClr val="tx1"/>
                </a:solidFill>
                <a:effectLst/>
                <a:latin typeface="Arial" panose="020B0604020202020204" pitchFamily="34" charset="0"/>
                <a:ea typeface="Times New Roman" pitchFamily="-111" charset="0"/>
                <a:cs typeface="Arial" panose="020B0604020202020204" pitchFamily="34" charset="0"/>
              </a:rPr>
              <a:t>             </a:t>
            </a:r>
            <a:r>
              <a:rPr kumimoji="0" lang="ar-JO" sz="9600" b="1" i="0" u="none" strike="noStrike" cap="none" normalizeH="0" baseline="0" dirty="0">
                <a:ln>
                  <a:noFill/>
                </a:ln>
                <a:solidFill>
                  <a:schemeClr val="bg1"/>
                </a:solidFill>
                <a:effectLst/>
                <a:latin typeface="Arial" panose="020B0604020202020204" pitchFamily="34" charset="0"/>
                <a:ea typeface="Times New Roman" pitchFamily="-111" charset="0"/>
                <a:cs typeface="Arial" panose="020B0604020202020204" pitchFamily="34" charset="0"/>
              </a:rPr>
              <a:t>الحمراء</a:t>
            </a:r>
            <a:endParaRPr kumimoji="0" lang="en-US" sz="9600" b="1" i="0" u="none" strike="noStrike" cap="none" normalizeH="0" baseline="0" dirty="0">
              <a:ln>
                <a:noFill/>
              </a:ln>
              <a:solidFill>
                <a:schemeClr val="bg1"/>
              </a:solidFill>
              <a:effectLst/>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444570544"/>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270"/>
            <a:ext cx="9144000" cy="6096000"/>
          </a:xfrm>
          <a:prstGeom prst="rect">
            <a:avLst/>
          </a:prstGeom>
        </p:spPr>
      </p:pic>
      <p:sp>
        <p:nvSpPr>
          <p:cNvPr id="207875" name="Rectangle 4"/>
          <p:cNvSpPr>
            <a:spLocks noGrp="1" noChangeArrowheads="1"/>
          </p:cNvSpPr>
          <p:nvPr>
            <p:ph type="title" idx="4294967295"/>
          </p:nvPr>
        </p:nvSpPr>
        <p:spPr>
          <a:xfrm>
            <a:off x="0" y="12270"/>
            <a:ext cx="9144001" cy="1055993"/>
          </a:xfrm>
        </p:spPr>
        <p:txBody>
          <a:bodyPr/>
          <a:lstStyle/>
          <a:p>
            <a:pPr eaLnBrk="1" hangingPunct="1">
              <a:defRPr/>
            </a:pPr>
            <a:r>
              <a:rPr lang="ar-JO" sz="6000" b="1" dirty="0">
                <a:effectLst>
                  <a:glow rad="165100">
                    <a:schemeClr val="tx1">
                      <a:alpha val="96000"/>
                    </a:schemeClr>
                  </a:glow>
                </a:effectLst>
                <a:latin typeface="Arial" panose="020B0604020202020204" pitchFamily="34" charset="0"/>
                <a:cs typeface="Arial" panose="020B0604020202020204" pitchFamily="34" charset="0"/>
              </a:rPr>
              <a:t>البقرة الحمراء</a:t>
            </a:r>
            <a:endParaRPr lang="en-US" sz="6000" b="1" dirty="0">
              <a:effectLst>
                <a:glow rad="165100">
                  <a:schemeClr val="tx1">
                    <a:alpha val="96000"/>
                  </a:schemeClr>
                </a:glow>
              </a:effectLst>
              <a:latin typeface="Arial" panose="020B0604020202020204" pitchFamily="34" charset="0"/>
              <a:cs typeface="Arial" panose="020B0604020202020204" pitchFamily="34" charset="0"/>
            </a:endParaRPr>
          </a:p>
        </p:txBody>
      </p:sp>
      <p:sp>
        <p:nvSpPr>
          <p:cNvPr id="117763" name="Text Box 3"/>
          <p:cNvSpPr txBox="1">
            <a:spLocks noChangeArrowheads="1"/>
          </p:cNvSpPr>
          <p:nvPr/>
        </p:nvSpPr>
        <p:spPr bwMode="auto">
          <a:xfrm>
            <a:off x="0" y="6199213"/>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Times New Roman" pitchFamily="-111" charset="0"/>
                <a:cs typeface="Arial" panose="020B0604020202020204" pitchFamily="34" charset="0"/>
              </a:rPr>
              <a:t>بقرة سليمة للتطهير (عَدَد 19: 1- 5)</a:t>
            </a:r>
          </a:p>
        </p:txBody>
      </p:sp>
      <p:sp>
        <p:nvSpPr>
          <p:cNvPr id="6" name="Text Box 3"/>
          <p:cNvSpPr txBox="1">
            <a:spLocks noChangeArrowheads="1"/>
          </p:cNvSpPr>
          <p:nvPr/>
        </p:nvSpPr>
        <p:spPr bwMode="auto">
          <a:xfrm>
            <a:off x="3" y="3694991"/>
            <a:ext cx="3958618" cy="830997"/>
          </a:xfrm>
          <a:prstGeom prst="rect">
            <a:avLst/>
          </a:prstGeom>
          <a:noFill/>
          <a:ln w="9525">
            <a:noFill/>
            <a:miter lim="800000"/>
            <a:headEnd/>
            <a:tailEnd/>
          </a:ln>
          <a:effectLst/>
        </p:spPr>
        <p:txBody>
          <a:bodyPr wrap="square">
            <a:spAutoFit/>
          </a:bodyPr>
          <a:lstStyle/>
          <a:p>
            <a:pPr algn="ctr" defTabSz="914400" fontAlgn="base">
              <a:spcBef>
                <a:spcPct val="50000"/>
              </a:spcBef>
              <a:spcAft>
                <a:spcPct val="0"/>
              </a:spcAft>
              <a:defRPr/>
            </a:pPr>
            <a:r>
              <a:rPr lang="ar-JO" sz="4800" b="1" dirty="0">
                <a:solidFill>
                  <a:srgbClr val="FFFFFF"/>
                </a:solidFill>
                <a:effectLst>
                  <a:glow rad="609600">
                    <a:srgbClr val="000000"/>
                  </a:glow>
                </a:effectLst>
                <a:latin typeface="Arial"/>
                <a:ea typeface="Times New Roman" pitchFamily="-111" charset="0"/>
                <a:cs typeface="Arial"/>
              </a:rPr>
              <a:t>بقرة مقدسة!</a:t>
            </a:r>
            <a:endParaRPr lang="en-US" sz="4800" b="1" dirty="0">
              <a:solidFill>
                <a:srgbClr val="FFFFFF"/>
              </a:solidFill>
              <a:effectLst>
                <a:glow rad="609600">
                  <a:srgbClr val="000000"/>
                </a:glow>
              </a:effectLst>
              <a:latin typeface="Arial"/>
              <a:ea typeface="Times New Roman" pitchFamily="-111" charset="0"/>
              <a:cs typeface="Arial"/>
            </a:endParaRPr>
          </a:p>
        </p:txBody>
      </p:sp>
    </p:spTree>
    <p:extLst>
      <p:ext uri="{BB962C8B-B14F-4D97-AF65-F5344CB8AC3E}">
        <p14:creationId xmlns:p14="http://schemas.microsoft.com/office/powerpoint/2010/main" val="26848784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9435131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82626" name="Group 2"/>
          <p:cNvGrpSpPr>
            <a:grpSpLocks/>
          </p:cNvGrpSpPr>
          <p:nvPr/>
        </p:nvGrpSpPr>
        <p:grpSpPr bwMode="auto">
          <a:xfrm>
            <a:off x="0" y="762000"/>
            <a:ext cx="9144000" cy="755650"/>
            <a:chOff x="0" y="0"/>
            <a:chExt cx="4560" cy="671"/>
          </a:xfrm>
        </p:grpSpPr>
        <p:sp>
          <p:nvSpPr>
            <p:cNvPr id="28273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dirty="0">
                  <a:solidFill>
                    <a:srgbClr val="FFFFFF"/>
                  </a:solidFill>
                  <a:latin typeface="Arial Narrow" charset="0"/>
                  <a:ea typeface="SimSun" charset="0"/>
                  <a:cs typeface="SimSun" charset="0"/>
                </a:rPr>
                <a:t> </a:t>
              </a:r>
              <a:r>
                <a:rPr lang="ar-JO" altLang="zh-CN" sz="3600" b="1" dirty="0">
                  <a:solidFill>
                    <a:srgbClr val="FFFFFF"/>
                  </a:solidFill>
                  <a:latin typeface="Arial Narrow" charset="0"/>
                  <a:ea typeface="SimSun" charset="0"/>
                  <a:cs typeface="SimSun" charset="0"/>
                </a:rPr>
                <a:t>الاستعداد لامتلاك الأرض</a:t>
              </a:r>
              <a:endParaRPr lang="en-US" altLang="zh-CN" sz="3600" dirty="0">
                <a:solidFill>
                  <a:srgbClr val="FFFFFF"/>
                </a:solidFill>
                <a:latin typeface="Arial Narrow" charset="0"/>
                <a:ea typeface="SimSun" charset="0"/>
                <a:cs typeface="SimSun" charset="0"/>
              </a:endParaRPr>
            </a:p>
          </p:txBody>
        </p:sp>
        <p:sp>
          <p:nvSpPr>
            <p:cNvPr id="28273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27" name="Group 5"/>
          <p:cNvGrpSpPr>
            <a:grpSpLocks/>
          </p:cNvGrpSpPr>
          <p:nvPr/>
        </p:nvGrpSpPr>
        <p:grpSpPr bwMode="auto">
          <a:xfrm>
            <a:off x="0" y="1517650"/>
            <a:ext cx="2630488" cy="904875"/>
            <a:chOff x="0" y="671"/>
            <a:chExt cx="1312" cy="805"/>
          </a:xfrm>
        </p:grpSpPr>
        <p:sp>
          <p:nvSpPr>
            <p:cNvPr id="282729"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القديم</a:t>
              </a:r>
              <a:endParaRPr lang="en-US" altLang="zh-CN" sz="2400" dirty="0">
                <a:solidFill>
                  <a:srgbClr val="FFFFFF"/>
                </a:solidFill>
                <a:latin typeface="Arial Narrow" charset="0"/>
                <a:ea typeface="SimSun" charset="0"/>
                <a:cs typeface="SimSun" charset="0"/>
              </a:endParaRPr>
            </a:p>
          </p:txBody>
        </p:sp>
        <p:sp>
          <p:nvSpPr>
            <p:cNvPr id="28273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28" name="Group 8"/>
          <p:cNvGrpSpPr>
            <a:grpSpLocks/>
          </p:cNvGrpSpPr>
          <p:nvPr/>
        </p:nvGrpSpPr>
        <p:grpSpPr bwMode="auto">
          <a:xfrm>
            <a:off x="2630488" y="1517650"/>
            <a:ext cx="3673475" cy="904875"/>
            <a:chOff x="1312" y="671"/>
            <a:chExt cx="1832" cy="805"/>
          </a:xfrm>
        </p:grpSpPr>
        <p:sp>
          <p:nvSpPr>
            <p:cNvPr id="282727"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تأجيل بسبب</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a:t>
              </a:r>
              <a:endParaRPr lang="en-US" altLang="zh-CN" sz="2400" dirty="0">
                <a:solidFill>
                  <a:srgbClr val="FFFFFF"/>
                </a:solidFill>
                <a:latin typeface="Arial Narrow" charset="0"/>
                <a:ea typeface="SimSun" charset="0"/>
                <a:cs typeface="SimSun" charset="0"/>
              </a:endParaRPr>
            </a:p>
          </p:txBody>
        </p:sp>
        <p:sp>
          <p:nvSpPr>
            <p:cNvPr id="28272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29" name="Group 11"/>
          <p:cNvGrpSpPr>
            <a:grpSpLocks/>
          </p:cNvGrpSpPr>
          <p:nvPr/>
        </p:nvGrpSpPr>
        <p:grpSpPr bwMode="auto">
          <a:xfrm>
            <a:off x="6303963" y="1517650"/>
            <a:ext cx="2840037" cy="904875"/>
            <a:chOff x="3144" y="671"/>
            <a:chExt cx="1416" cy="805"/>
          </a:xfrm>
        </p:grpSpPr>
        <p:sp>
          <p:nvSpPr>
            <p:cNvPr id="282725"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endParaRPr lang="en-US" altLang="zh-CN" sz="2400" dirty="0">
                <a:solidFill>
                  <a:srgbClr val="FFFFFF"/>
                </a:solidFill>
                <a:latin typeface="Arial Narrow" charset="0"/>
                <a:ea typeface="SimSun" charset="0"/>
                <a:cs typeface="SimSun" charset="0"/>
              </a:endParaRPr>
            </a:p>
          </p:txBody>
        </p:sp>
        <p:sp>
          <p:nvSpPr>
            <p:cNvPr id="28272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0" name="Group 14"/>
          <p:cNvGrpSpPr>
            <a:grpSpLocks/>
          </p:cNvGrpSpPr>
          <p:nvPr/>
        </p:nvGrpSpPr>
        <p:grpSpPr bwMode="auto">
          <a:xfrm>
            <a:off x="0" y="2422525"/>
            <a:ext cx="2630488" cy="476250"/>
            <a:chOff x="0" y="1476"/>
            <a:chExt cx="1312" cy="422"/>
          </a:xfrm>
        </p:grpSpPr>
        <p:sp>
          <p:nvSpPr>
            <p:cNvPr id="282723"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 1- 10: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8272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1" name="Group 17"/>
          <p:cNvGrpSpPr>
            <a:grpSpLocks/>
          </p:cNvGrpSpPr>
          <p:nvPr/>
        </p:nvGrpSpPr>
        <p:grpSpPr bwMode="auto">
          <a:xfrm>
            <a:off x="2630488" y="2422525"/>
            <a:ext cx="3673475" cy="476250"/>
            <a:chOff x="1312" y="1476"/>
            <a:chExt cx="1832" cy="422"/>
          </a:xfrm>
        </p:grpSpPr>
        <p:sp>
          <p:nvSpPr>
            <p:cNvPr id="282721"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8272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2" name="Group 20"/>
          <p:cNvGrpSpPr>
            <a:grpSpLocks/>
          </p:cNvGrpSpPr>
          <p:nvPr/>
        </p:nvGrpSpPr>
        <p:grpSpPr bwMode="auto">
          <a:xfrm>
            <a:off x="6303963" y="2422525"/>
            <a:ext cx="2840037" cy="476250"/>
            <a:chOff x="3144" y="1476"/>
            <a:chExt cx="1416" cy="422"/>
          </a:xfrm>
        </p:grpSpPr>
        <p:sp>
          <p:nvSpPr>
            <p:cNvPr id="282719"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8272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3" name="Group 23"/>
          <p:cNvGrpSpPr>
            <a:grpSpLocks/>
          </p:cNvGrpSpPr>
          <p:nvPr/>
        </p:nvGrpSpPr>
        <p:grpSpPr bwMode="auto">
          <a:xfrm>
            <a:off x="0" y="2898775"/>
            <a:ext cx="2630488" cy="474663"/>
            <a:chOff x="0" y="1898"/>
            <a:chExt cx="1312" cy="422"/>
          </a:xfrm>
        </p:grpSpPr>
        <p:sp>
          <p:nvSpPr>
            <p:cNvPr id="282717"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8271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4" name="Group 26"/>
          <p:cNvGrpSpPr>
            <a:grpSpLocks/>
          </p:cNvGrpSpPr>
          <p:nvPr/>
        </p:nvGrpSpPr>
        <p:grpSpPr bwMode="auto">
          <a:xfrm>
            <a:off x="2630488" y="2898775"/>
            <a:ext cx="3673475" cy="474663"/>
            <a:chOff x="1312" y="1898"/>
            <a:chExt cx="1832" cy="422"/>
          </a:xfrm>
        </p:grpSpPr>
        <p:sp>
          <p:nvSpPr>
            <p:cNvPr id="282715"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أمانة إسرائيل</a:t>
              </a:r>
              <a:endParaRPr lang="en-US" altLang="zh-CN" sz="2400" dirty="0">
                <a:solidFill>
                  <a:srgbClr val="FFFFFF"/>
                </a:solidFill>
                <a:latin typeface="Arial Narrow" charset="0"/>
                <a:ea typeface="SimSun" charset="0"/>
                <a:cs typeface="SimSun" charset="0"/>
              </a:endParaRPr>
            </a:p>
          </p:txBody>
        </p:sp>
        <p:sp>
          <p:nvSpPr>
            <p:cNvPr id="28271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5" name="Group 29"/>
          <p:cNvGrpSpPr>
            <a:grpSpLocks/>
          </p:cNvGrpSpPr>
          <p:nvPr/>
        </p:nvGrpSpPr>
        <p:grpSpPr bwMode="auto">
          <a:xfrm>
            <a:off x="6303963" y="2898775"/>
            <a:ext cx="2840037" cy="474663"/>
            <a:chOff x="3144" y="1898"/>
            <a:chExt cx="1416" cy="422"/>
          </a:xfrm>
        </p:grpSpPr>
        <p:sp>
          <p:nvSpPr>
            <p:cNvPr id="282713"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8271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6" name="Group 32"/>
          <p:cNvGrpSpPr>
            <a:grpSpLocks/>
          </p:cNvGrpSpPr>
          <p:nvPr/>
        </p:nvGrpSpPr>
        <p:grpSpPr bwMode="auto">
          <a:xfrm>
            <a:off x="0" y="3373438"/>
            <a:ext cx="2630488" cy="474662"/>
            <a:chOff x="0" y="2320"/>
            <a:chExt cx="1312" cy="422"/>
          </a:xfrm>
        </p:grpSpPr>
        <p:sp>
          <p:nvSpPr>
            <p:cNvPr id="282711"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8271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7" name="Group 35"/>
          <p:cNvGrpSpPr>
            <a:grpSpLocks/>
          </p:cNvGrpSpPr>
          <p:nvPr/>
        </p:nvGrpSpPr>
        <p:grpSpPr bwMode="auto">
          <a:xfrm>
            <a:off x="2630488" y="3373438"/>
            <a:ext cx="3673475" cy="474662"/>
            <a:chOff x="1312" y="2320"/>
            <a:chExt cx="1832" cy="422"/>
          </a:xfrm>
        </p:grpSpPr>
        <p:sp>
          <p:nvSpPr>
            <p:cNvPr id="282709"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تأديب الله</a:t>
              </a:r>
              <a:endParaRPr lang="en-US" altLang="zh-CN" sz="2400" dirty="0">
                <a:solidFill>
                  <a:srgbClr val="FFFFFF"/>
                </a:solidFill>
                <a:latin typeface="Arial Narrow" charset="0"/>
                <a:ea typeface="SimSun" charset="0"/>
                <a:cs typeface="SimSun" charset="0"/>
              </a:endParaRPr>
            </a:p>
          </p:txBody>
        </p:sp>
        <p:sp>
          <p:nvSpPr>
            <p:cNvPr id="28271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8" name="Group 38"/>
          <p:cNvGrpSpPr>
            <a:grpSpLocks/>
          </p:cNvGrpSpPr>
          <p:nvPr/>
        </p:nvGrpSpPr>
        <p:grpSpPr bwMode="auto">
          <a:xfrm>
            <a:off x="6303963" y="3373438"/>
            <a:ext cx="2840037" cy="474662"/>
            <a:chOff x="3144" y="2320"/>
            <a:chExt cx="1416" cy="422"/>
          </a:xfrm>
        </p:grpSpPr>
        <p:sp>
          <p:nvSpPr>
            <p:cNvPr id="282707"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8270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9" name="Group 41"/>
          <p:cNvGrpSpPr>
            <a:grpSpLocks/>
          </p:cNvGrpSpPr>
          <p:nvPr/>
        </p:nvGrpSpPr>
        <p:grpSpPr bwMode="auto">
          <a:xfrm>
            <a:off x="0" y="3848100"/>
            <a:ext cx="2630488" cy="474663"/>
            <a:chOff x="0" y="2742"/>
            <a:chExt cx="1312" cy="422"/>
          </a:xfrm>
        </p:grpSpPr>
        <p:sp>
          <p:nvSpPr>
            <p:cNvPr id="282705"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8270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0" name="Group 44"/>
          <p:cNvGrpSpPr>
            <a:grpSpLocks/>
          </p:cNvGrpSpPr>
          <p:nvPr/>
        </p:nvGrpSpPr>
        <p:grpSpPr bwMode="auto">
          <a:xfrm>
            <a:off x="2630488" y="3848100"/>
            <a:ext cx="3673475" cy="474663"/>
            <a:chOff x="1312" y="2742"/>
            <a:chExt cx="1832" cy="422"/>
          </a:xfrm>
        </p:grpSpPr>
        <p:sp>
          <p:nvSpPr>
            <p:cNvPr id="282703"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تذمر إسرائيل</a:t>
              </a:r>
              <a:endParaRPr lang="en-US" altLang="zh-CN" sz="2400" dirty="0">
                <a:solidFill>
                  <a:srgbClr val="FFFFFF"/>
                </a:solidFill>
                <a:latin typeface="Arial Narrow" charset="0"/>
                <a:ea typeface="SimSun" charset="0"/>
                <a:cs typeface="SimSun" charset="0"/>
              </a:endParaRPr>
            </a:p>
          </p:txBody>
        </p:sp>
        <p:sp>
          <p:nvSpPr>
            <p:cNvPr id="28270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1" name="Group 47"/>
          <p:cNvGrpSpPr>
            <a:grpSpLocks/>
          </p:cNvGrpSpPr>
          <p:nvPr/>
        </p:nvGrpSpPr>
        <p:grpSpPr bwMode="auto">
          <a:xfrm>
            <a:off x="6303963" y="3848100"/>
            <a:ext cx="2840037" cy="474663"/>
            <a:chOff x="3144" y="2742"/>
            <a:chExt cx="1416" cy="422"/>
          </a:xfrm>
        </p:grpSpPr>
        <p:sp>
          <p:nvSpPr>
            <p:cNvPr id="282701"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8270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2" name="Group 50"/>
          <p:cNvGrpSpPr>
            <a:grpSpLocks/>
          </p:cNvGrpSpPr>
          <p:nvPr/>
        </p:nvGrpSpPr>
        <p:grpSpPr bwMode="auto">
          <a:xfrm>
            <a:off x="0" y="4322763"/>
            <a:ext cx="2630488" cy="476250"/>
            <a:chOff x="0" y="3164"/>
            <a:chExt cx="1312" cy="422"/>
          </a:xfrm>
        </p:grpSpPr>
        <p:sp>
          <p:nvSpPr>
            <p:cNvPr id="282699"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28270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3" name="Group 53"/>
          <p:cNvGrpSpPr>
            <a:grpSpLocks/>
          </p:cNvGrpSpPr>
          <p:nvPr/>
        </p:nvGrpSpPr>
        <p:grpSpPr bwMode="auto">
          <a:xfrm>
            <a:off x="2630488" y="4322763"/>
            <a:ext cx="3673475" cy="476250"/>
            <a:chOff x="1312" y="3164"/>
            <a:chExt cx="1832" cy="422"/>
          </a:xfrm>
        </p:grpSpPr>
        <p:sp>
          <p:nvSpPr>
            <p:cNvPr id="282697"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28269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4" name="Group 56"/>
          <p:cNvGrpSpPr>
            <a:grpSpLocks/>
          </p:cNvGrpSpPr>
          <p:nvPr/>
        </p:nvGrpSpPr>
        <p:grpSpPr bwMode="auto">
          <a:xfrm>
            <a:off x="6303963" y="4322763"/>
            <a:ext cx="2840037" cy="476250"/>
            <a:chOff x="3144" y="3164"/>
            <a:chExt cx="1416" cy="422"/>
          </a:xfrm>
        </p:grpSpPr>
        <p:sp>
          <p:nvSpPr>
            <p:cNvPr id="282695"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28269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5" name="Group 59"/>
          <p:cNvGrpSpPr>
            <a:grpSpLocks/>
          </p:cNvGrpSpPr>
          <p:nvPr/>
        </p:nvGrpSpPr>
        <p:grpSpPr bwMode="auto">
          <a:xfrm>
            <a:off x="0" y="4799013"/>
            <a:ext cx="2630488" cy="474662"/>
            <a:chOff x="0" y="3586"/>
            <a:chExt cx="1312" cy="422"/>
          </a:xfrm>
        </p:grpSpPr>
        <p:sp>
          <p:nvSpPr>
            <p:cNvPr id="282693"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28269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6" name="Group 62"/>
          <p:cNvGrpSpPr>
            <a:grpSpLocks/>
          </p:cNvGrpSpPr>
          <p:nvPr/>
        </p:nvGrpSpPr>
        <p:grpSpPr bwMode="auto">
          <a:xfrm>
            <a:off x="2630488" y="4799013"/>
            <a:ext cx="3673475" cy="474662"/>
            <a:chOff x="1312" y="3586"/>
            <a:chExt cx="1832" cy="422"/>
          </a:xfrm>
        </p:grpSpPr>
        <p:sp>
          <p:nvSpPr>
            <p:cNvPr id="282691"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28269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7" name="Group 65"/>
          <p:cNvGrpSpPr>
            <a:grpSpLocks/>
          </p:cNvGrpSpPr>
          <p:nvPr/>
        </p:nvGrpSpPr>
        <p:grpSpPr bwMode="auto">
          <a:xfrm>
            <a:off x="6303963" y="4799013"/>
            <a:ext cx="2840037" cy="474662"/>
            <a:chOff x="3144" y="3586"/>
            <a:chExt cx="1416" cy="422"/>
          </a:xfrm>
        </p:grpSpPr>
        <p:sp>
          <p:nvSpPr>
            <p:cNvPr id="282689"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28269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8" name="Group 68"/>
          <p:cNvGrpSpPr>
            <a:grpSpLocks/>
          </p:cNvGrpSpPr>
          <p:nvPr/>
        </p:nvGrpSpPr>
        <p:grpSpPr bwMode="auto">
          <a:xfrm>
            <a:off x="0" y="5273675"/>
            <a:ext cx="2630488" cy="582613"/>
            <a:chOff x="0" y="4008"/>
            <a:chExt cx="1312" cy="518"/>
          </a:xfrm>
        </p:grpSpPr>
        <p:sp>
          <p:nvSpPr>
            <p:cNvPr id="282687"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8268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9" name="Group 71"/>
          <p:cNvGrpSpPr>
            <a:grpSpLocks/>
          </p:cNvGrpSpPr>
          <p:nvPr/>
        </p:nvGrpSpPr>
        <p:grpSpPr bwMode="auto">
          <a:xfrm>
            <a:off x="2630488" y="5273675"/>
            <a:ext cx="3673475" cy="582613"/>
            <a:chOff x="1312" y="4008"/>
            <a:chExt cx="1832" cy="518"/>
          </a:xfrm>
        </p:grpSpPr>
        <p:sp>
          <p:nvSpPr>
            <p:cNvPr id="282685"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8268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0" name="Group 74"/>
          <p:cNvGrpSpPr>
            <a:grpSpLocks/>
          </p:cNvGrpSpPr>
          <p:nvPr/>
        </p:nvGrpSpPr>
        <p:grpSpPr bwMode="auto">
          <a:xfrm>
            <a:off x="6303963" y="5273675"/>
            <a:ext cx="2840037" cy="582613"/>
            <a:chOff x="3144" y="4008"/>
            <a:chExt cx="1416" cy="518"/>
          </a:xfrm>
        </p:grpSpPr>
        <p:sp>
          <p:nvSpPr>
            <p:cNvPr id="282683"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8268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1" name="Group 77"/>
          <p:cNvGrpSpPr>
            <a:grpSpLocks/>
          </p:cNvGrpSpPr>
          <p:nvPr/>
        </p:nvGrpSpPr>
        <p:grpSpPr bwMode="auto">
          <a:xfrm>
            <a:off x="0" y="5856288"/>
            <a:ext cx="1347788" cy="1001712"/>
            <a:chOff x="0" y="4526"/>
            <a:chExt cx="672" cy="890"/>
          </a:xfrm>
        </p:grpSpPr>
        <p:sp>
          <p:nvSpPr>
            <p:cNvPr id="282681"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التأسيس</a:t>
              </a:r>
            </a:p>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(1-4)</a:t>
              </a:r>
              <a:endParaRPr lang="en-US" altLang="zh-CN" dirty="0">
                <a:solidFill>
                  <a:srgbClr val="FFFFFF"/>
                </a:solidFill>
                <a:latin typeface="Arial" panose="020B0604020202020204" pitchFamily="34" charset="0"/>
                <a:ea typeface="SimSun" charset="0"/>
                <a:cs typeface="Arial" panose="020B0604020202020204" pitchFamily="34" charset="0"/>
              </a:endParaRPr>
            </a:p>
          </p:txBody>
        </p:sp>
        <p:sp>
          <p:nvSpPr>
            <p:cNvPr id="28268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2" name="Group 80"/>
          <p:cNvGrpSpPr>
            <a:grpSpLocks/>
          </p:cNvGrpSpPr>
          <p:nvPr/>
        </p:nvGrpSpPr>
        <p:grpSpPr bwMode="auto">
          <a:xfrm>
            <a:off x="1347788" y="5856288"/>
            <a:ext cx="1282700" cy="1001712"/>
            <a:chOff x="672" y="4526"/>
            <a:chExt cx="640" cy="890"/>
          </a:xfrm>
        </p:grpSpPr>
        <p:sp>
          <p:nvSpPr>
            <p:cNvPr id="282679"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التقديس</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(5: 1- 10: 10)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8268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3" name="Group 83"/>
          <p:cNvGrpSpPr>
            <a:grpSpLocks/>
          </p:cNvGrpSpPr>
          <p:nvPr/>
        </p:nvGrpSpPr>
        <p:grpSpPr bwMode="auto">
          <a:xfrm>
            <a:off x="2630488" y="5856288"/>
            <a:ext cx="785812" cy="1001712"/>
            <a:chOff x="1312" y="4526"/>
            <a:chExt cx="392" cy="890"/>
          </a:xfrm>
        </p:grpSpPr>
        <p:sp>
          <p:nvSpPr>
            <p:cNvPr id="282677"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(10: 11- 12: 16)</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8267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4" name="Group 86"/>
          <p:cNvGrpSpPr>
            <a:grpSpLocks/>
          </p:cNvGrpSpPr>
          <p:nvPr/>
        </p:nvGrpSpPr>
        <p:grpSpPr bwMode="auto">
          <a:xfrm>
            <a:off x="3416300" y="5856288"/>
            <a:ext cx="722313" cy="1001712"/>
            <a:chOff x="1704" y="4526"/>
            <a:chExt cx="360" cy="890"/>
          </a:xfrm>
        </p:grpSpPr>
        <p:sp>
          <p:nvSpPr>
            <p:cNvPr id="282675"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dirty="0">
                  <a:solidFill>
                    <a:srgbClr val="FFFFFF"/>
                  </a:solidFill>
                  <a:latin typeface="Arial Narrow" charset="0"/>
                  <a:ea typeface="SimSun" charset="0"/>
                  <a:cs typeface="SimSun" charset="0"/>
                </a:rPr>
                <a:t> </a:t>
              </a:r>
              <a:r>
                <a:rPr lang="ar-JO" altLang="zh-CN" sz="1600" dirty="0">
                  <a:solidFill>
                    <a:srgbClr val="FFFFFF"/>
                  </a:solidFill>
                  <a:latin typeface="Arial" panose="020B0604020202020204" pitchFamily="34" charset="0"/>
                  <a:ea typeface="SimSun" charset="0"/>
                  <a:cs typeface="Arial" panose="020B0604020202020204" pitchFamily="34" charset="0"/>
                </a:rPr>
                <a:t>خطيئة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(13-14)</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8267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5" name="Group 89"/>
          <p:cNvGrpSpPr>
            <a:grpSpLocks/>
          </p:cNvGrpSpPr>
          <p:nvPr/>
        </p:nvGrpSpPr>
        <p:grpSpPr bwMode="auto">
          <a:xfrm>
            <a:off x="4138613" y="5856288"/>
            <a:ext cx="722312" cy="1001712"/>
            <a:chOff x="2064" y="4526"/>
            <a:chExt cx="360" cy="890"/>
          </a:xfrm>
        </p:grpSpPr>
        <p:sp>
          <p:nvSpPr>
            <p:cNvPr id="282673"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ا</a:t>
              </a:r>
              <a:r>
                <a:rPr lang="ar-JO" altLang="zh-CN" dirty="0">
                  <a:solidFill>
                    <a:srgbClr val="FFFFFF"/>
                  </a:solidFill>
                  <a:latin typeface="Arial" panose="020B0604020202020204" pitchFamily="34" charset="0"/>
                  <a:ea typeface="SimSun" charset="0"/>
                  <a:cs typeface="Arial" panose="020B0604020202020204" pitchFamily="34" charset="0"/>
                </a:rPr>
                <a:t>لبرية</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(15-19)</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8267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6" name="Group 92"/>
          <p:cNvGrpSpPr>
            <a:grpSpLocks/>
          </p:cNvGrpSpPr>
          <p:nvPr/>
        </p:nvGrpSpPr>
        <p:grpSpPr bwMode="auto">
          <a:xfrm>
            <a:off x="4860925" y="5856288"/>
            <a:ext cx="657225" cy="1001712"/>
            <a:chOff x="2424" y="4526"/>
            <a:chExt cx="328" cy="890"/>
          </a:xfrm>
        </p:grpSpPr>
        <p:sp>
          <p:nvSpPr>
            <p:cNvPr id="282671"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موآب</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(20-21)</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28267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7" name="Group 95"/>
          <p:cNvGrpSpPr>
            <a:grpSpLocks/>
          </p:cNvGrpSpPr>
          <p:nvPr/>
        </p:nvGrpSpPr>
        <p:grpSpPr bwMode="auto">
          <a:xfrm>
            <a:off x="5518150" y="5856288"/>
            <a:ext cx="785813" cy="1001712"/>
            <a:chOff x="2752" y="4526"/>
            <a:chExt cx="392" cy="890"/>
          </a:xfrm>
        </p:grpSpPr>
        <p:sp>
          <p:nvSpPr>
            <p:cNvPr id="282669"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خطيئة موآب</a:t>
              </a:r>
              <a:endParaRPr lang="ar-JO" altLang="zh-CN" sz="1600" dirty="0">
                <a:solidFill>
                  <a:srgbClr val="FFFFFF"/>
                </a:solidFill>
                <a:latin typeface="Arial" panose="020B0604020202020204" pitchFamily="34" charset="0"/>
                <a:ea typeface="SimSun" charset="0"/>
                <a:cs typeface="Arial" panose="020B0604020202020204" pitchFamily="34" charset="0"/>
              </a:endParaRP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(22-25)</a:t>
              </a:r>
              <a:endParaRPr lang="en-US" altLang="zh-CN" sz="1400" dirty="0">
                <a:solidFill>
                  <a:srgbClr val="FFFFFF"/>
                </a:solidFill>
                <a:latin typeface="Arial Narrow" charset="0"/>
                <a:ea typeface="SimSun" charset="0"/>
                <a:cs typeface="SimSun" charset="0"/>
              </a:endParaRPr>
            </a:p>
          </p:txBody>
        </p:sp>
        <p:sp>
          <p:nvSpPr>
            <p:cNvPr id="28267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8" name="Group 98"/>
          <p:cNvGrpSpPr>
            <a:grpSpLocks/>
          </p:cNvGrpSpPr>
          <p:nvPr/>
        </p:nvGrpSpPr>
        <p:grpSpPr bwMode="auto">
          <a:xfrm>
            <a:off x="6303963" y="5856288"/>
            <a:ext cx="890587" cy="1001712"/>
            <a:chOff x="3144" y="4526"/>
            <a:chExt cx="444" cy="890"/>
          </a:xfrm>
        </p:grpSpPr>
        <p:sp>
          <p:nvSpPr>
            <p:cNvPr id="282667"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تجهيز الأرض</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(26-27)</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8266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9" name="Group 101"/>
          <p:cNvGrpSpPr>
            <a:grpSpLocks/>
          </p:cNvGrpSpPr>
          <p:nvPr/>
        </p:nvGrpSpPr>
        <p:grpSpPr bwMode="auto">
          <a:xfrm>
            <a:off x="7194550" y="5856288"/>
            <a:ext cx="882650" cy="1001712"/>
            <a:chOff x="3588" y="4526"/>
            <a:chExt cx="440" cy="890"/>
          </a:xfrm>
        </p:grpSpPr>
        <p:sp>
          <p:nvSpPr>
            <p:cNvPr id="282665"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التقدمات والنذور</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(28-30)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8266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8266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الاستعدادات النهائية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(31-36)</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8266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82662"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28266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charset="0"/>
              </a:rPr>
              <a:t>سِفر العدد</a:t>
            </a:r>
            <a:endParaRPr lang="en-US" dirty="0">
              <a:solidFill>
                <a:srgbClr val="000000"/>
              </a:solidFill>
              <a:latin typeface="Impact" charset="0"/>
              <a:cs typeface="MS PGothic" charset="0"/>
            </a:endParaRPr>
          </a:p>
        </p:txBody>
      </p:sp>
      <p:sp>
        <p:nvSpPr>
          <p:cNvPr id="282664" name="Oval 108"/>
          <p:cNvSpPr>
            <a:spLocks noChangeArrowheads="1"/>
          </p:cNvSpPr>
          <p:nvPr/>
        </p:nvSpPr>
        <p:spPr bwMode="auto">
          <a:xfrm>
            <a:off x="4724400" y="5718175"/>
            <a:ext cx="9144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0850919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descr="Granit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pic>
        <p:nvPicPr>
          <p:cNvPr id="284674" name="Picture 3" descr="OMSSO0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1813" y="0"/>
            <a:ext cx="50371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5" name="Rectangle 4"/>
          <p:cNvSpPr>
            <a:spLocks noGrp="1" noChangeArrowheads="1"/>
          </p:cNvSpPr>
          <p:nvPr>
            <p:ph type="title" idx="4294967295"/>
          </p:nvPr>
        </p:nvSpPr>
        <p:spPr>
          <a:xfrm>
            <a:off x="6773863" y="2743200"/>
            <a:ext cx="2209800" cy="3810000"/>
          </a:xfrm>
        </p:spPr>
        <p:txBody>
          <a:bodyPr/>
          <a:lstStyle/>
          <a:p>
            <a:pPr algn="r" eaLnBrk="1" hangingPunct="1"/>
            <a:r>
              <a:rPr lang="ar-JO" b="1" dirty="0">
                <a:solidFill>
                  <a:srgbClr val="000000"/>
                </a:solidFill>
                <a:latin typeface="Arial" panose="020B0604020202020204" pitchFamily="34" charset="0"/>
                <a:cs typeface="Arial" panose="020B0604020202020204" pitchFamily="34" charset="0"/>
              </a:rPr>
              <a:t>ماء</a:t>
            </a:r>
            <a:br>
              <a:rPr lang="ar-JO" b="1" dirty="0">
                <a:solidFill>
                  <a:srgbClr val="000000"/>
                </a:solidFill>
                <a:latin typeface="Arial" panose="020B0604020202020204" pitchFamily="34" charset="0"/>
                <a:cs typeface="Arial" panose="020B0604020202020204" pitchFamily="34" charset="0"/>
              </a:rPr>
            </a:br>
            <a:r>
              <a:rPr lang="ar-JO" b="1" dirty="0">
                <a:solidFill>
                  <a:srgbClr val="000000"/>
                </a:solidFill>
                <a:latin typeface="Arial" panose="020B0604020202020204" pitchFamily="34" charset="0"/>
                <a:cs typeface="Arial" panose="020B0604020202020204" pitchFamily="34" charset="0"/>
              </a:rPr>
              <a:t>من</a:t>
            </a:r>
            <a:br>
              <a:rPr lang="ar-JO" b="1" dirty="0">
                <a:solidFill>
                  <a:srgbClr val="000000"/>
                </a:solidFill>
                <a:latin typeface="Arial" panose="020B0604020202020204" pitchFamily="34" charset="0"/>
                <a:cs typeface="Arial" panose="020B0604020202020204" pitchFamily="34" charset="0"/>
              </a:rPr>
            </a:br>
            <a:r>
              <a:rPr lang="ar-JO" b="1" dirty="0">
                <a:solidFill>
                  <a:srgbClr val="000000"/>
                </a:solidFill>
                <a:latin typeface="Arial" panose="020B0604020202020204" pitchFamily="34" charset="0"/>
                <a:cs typeface="Arial" panose="020B0604020202020204" pitchFamily="34" charset="0"/>
              </a:rPr>
              <a:t>الصخرة</a:t>
            </a:r>
            <a:br>
              <a:rPr lang="ar-JO" b="1" dirty="0">
                <a:solidFill>
                  <a:srgbClr val="000000"/>
                </a:solidFill>
                <a:latin typeface="Arial" panose="020B0604020202020204" pitchFamily="34" charset="0"/>
                <a:cs typeface="Arial" panose="020B0604020202020204" pitchFamily="34" charset="0"/>
              </a:rPr>
            </a:br>
            <a:r>
              <a:rPr lang="ar-JO" sz="3600" b="1" dirty="0">
                <a:solidFill>
                  <a:srgbClr val="000000"/>
                </a:solidFill>
                <a:latin typeface="Arial" panose="020B0604020202020204" pitchFamily="34" charset="0"/>
                <a:cs typeface="Arial" panose="020B0604020202020204" pitchFamily="34" charset="0"/>
              </a:rPr>
              <a:t>(عد 20: 8)</a:t>
            </a:r>
            <a:endParaRPr lang="en-US" sz="3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95059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يعدّنا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لنخدمه؟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51655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1804113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40119" y="5715000"/>
            <a:ext cx="9192795" cy="1016000"/>
          </a:xfrm>
          <a:prstGeom prst="rect">
            <a:avLst/>
          </a:prstGeom>
          <a:noFill/>
          <a:ln w="9525">
            <a:noFill/>
            <a:miter lim="800000"/>
            <a:headEnd/>
            <a:tailEnd/>
          </a:ln>
          <a:effectLst/>
        </p:spPr>
        <p:txBody>
          <a:bodyPr>
            <a:spAutoFit/>
          </a:bodyPr>
          <a:lstStyle/>
          <a:p>
            <a:pPr algn="ctr" defTabSz="914400" fontAlgn="base">
              <a:spcBef>
                <a:spcPct val="50000"/>
              </a:spcBef>
              <a:spcAft>
                <a:spcPct val="0"/>
              </a:spcAft>
              <a:defRPr/>
            </a:pPr>
            <a:r>
              <a:rPr lang="ar-JO" sz="6000" b="1" dirty="0">
                <a:solidFill>
                  <a:srgbClr val="FFFFFF"/>
                </a:solidFill>
                <a:effectLst>
                  <a:glow rad="228600">
                    <a:srgbClr val="000000"/>
                  </a:glow>
                </a:effectLst>
                <a:latin typeface="Arial"/>
                <a:ea typeface="Times New Roman" pitchFamily="-111" charset="0"/>
                <a:cs typeface="Arial"/>
              </a:rPr>
              <a:t>خط سير الرحلة</a:t>
            </a:r>
            <a:endParaRPr lang="en-US" sz="6000" b="1" dirty="0">
              <a:solidFill>
                <a:srgbClr val="FFFFFF"/>
              </a:solidFill>
              <a:effectLst>
                <a:glow rad="228600">
                  <a:srgbClr val="000000"/>
                </a:glow>
              </a:effectLst>
              <a:latin typeface="Arial"/>
              <a:ea typeface="Times New Roman" pitchFamily="-111" charset="0"/>
              <a:cs typeface="Arial"/>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6725"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286726" name="Text Box 9"/>
          <p:cNvSpPr txBox="1">
            <a:spLocks noChangeArrowheads="1"/>
          </p:cNvSpPr>
          <p:nvPr/>
        </p:nvSpPr>
        <p:spPr bwMode="auto">
          <a:xfrm>
            <a:off x="3132138" y="4076700"/>
            <a:ext cx="13922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جبل سيناء</a:t>
            </a:r>
            <a:endParaRPr lang="en-US" sz="3200" b="1" dirty="0">
              <a:solidFill>
                <a:srgbClr val="3333CC"/>
              </a:solidFill>
              <a:latin typeface="Arial" charset="0"/>
              <a:cs typeface="Arial" charset="0"/>
            </a:endParaRP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6729" name="Text Box 12"/>
          <p:cNvSpPr txBox="1">
            <a:spLocks noChangeArrowheads="1"/>
          </p:cNvSpPr>
          <p:nvPr/>
        </p:nvSpPr>
        <p:spPr bwMode="auto">
          <a:xfrm>
            <a:off x="2867025" y="1976438"/>
            <a:ext cx="30480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قادش</a:t>
            </a:r>
          </a:p>
          <a:p>
            <a:pPr defTabSz="914400" eaLnBrk="1" fontAlgn="base" hangingPunct="1">
              <a:spcBef>
                <a:spcPct val="50000"/>
              </a:spcBef>
              <a:spcAft>
                <a:spcPct val="0"/>
              </a:spcAft>
            </a:pPr>
            <a:r>
              <a:rPr lang="ar-JO" sz="3200" b="1" dirty="0">
                <a:solidFill>
                  <a:srgbClr val="3333CC"/>
                </a:solidFill>
                <a:latin typeface="Arial" charset="0"/>
                <a:cs typeface="Arial" charset="0"/>
              </a:rPr>
              <a:t>برنيع</a:t>
            </a:r>
            <a:endParaRPr lang="en-US" sz="3200" b="1" dirty="0">
              <a:solidFill>
                <a:srgbClr val="3333CC"/>
              </a:solidFill>
              <a:latin typeface="Arial" charset="0"/>
              <a:cs typeface="Arial" charset="0"/>
            </a:endParaRPr>
          </a:p>
        </p:txBody>
      </p:sp>
      <p:sp>
        <p:nvSpPr>
          <p:cNvPr id="286730"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جبل هور</a:t>
            </a:r>
            <a:endParaRPr lang="en-US" sz="3200" b="1" dirty="0">
              <a:solidFill>
                <a:srgbClr val="3333CC"/>
              </a:solidFill>
              <a:latin typeface="Arial" charset="0"/>
              <a:cs typeface="Arial" charset="0"/>
            </a:endParaRPr>
          </a:p>
        </p:txBody>
      </p:sp>
      <p:sp>
        <p:nvSpPr>
          <p:cNvPr id="286731" name="Rectangle 14"/>
          <p:cNvSpPr>
            <a:spLocks noGrp="1" noChangeArrowheads="1"/>
          </p:cNvSpPr>
          <p:nvPr>
            <p:ph type="title" idx="4294967295"/>
          </p:nvPr>
        </p:nvSpPr>
        <p:spPr>
          <a:xfrm>
            <a:off x="0" y="0"/>
            <a:ext cx="7772400" cy="685800"/>
          </a:xfrm>
        </p:spPr>
        <p:txBody>
          <a:bodyPr/>
          <a:lstStyle/>
          <a:p>
            <a:pPr eaLnBrk="1" hangingPunct="1"/>
            <a:r>
              <a:rPr lang="ar-JO" b="1" dirty="0">
                <a:latin typeface="Arial" charset="0"/>
              </a:rPr>
              <a:t>            خريطة التجوال      </a:t>
            </a:r>
            <a:endParaRPr lang="en-US" b="1" dirty="0">
              <a:latin typeface="Arial" charset="0"/>
            </a:endParaRPr>
          </a:p>
        </p:txBody>
      </p:sp>
    </p:spTree>
    <p:extLst>
      <p:ext uri="{BB962C8B-B14F-4D97-AF65-F5344CB8AC3E}">
        <p14:creationId xmlns:p14="http://schemas.microsoft.com/office/powerpoint/2010/main" val="12838501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48795" y="7035357"/>
            <a:ext cx="9192795" cy="1016000"/>
          </a:xfrm>
          <a:prstGeom prst="rect">
            <a:avLst/>
          </a:prstGeom>
          <a:noFill/>
          <a:ln w="9525">
            <a:noFill/>
            <a:miter lim="800000"/>
            <a:headEnd/>
            <a:tailEnd/>
          </a:ln>
          <a:effectLst/>
        </p:spPr>
        <p:txBody>
          <a:bodyPr>
            <a:spAutoFit/>
          </a:bodyPr>
          <a:lstStyle/>
          <a:p>
            <a:pPr algn="ctr" defTabSz="914400" fontAlgn="base">
              <a:spcBef>
                <a:spcPct val="50000"/>
              </a:spcBef>
              <a:spcAft>
                <a:spcPct val="0"/>
              </a:spcAft>
              <a:defRPr/>
            </a:pPr>
            <a:r>
              <a:rPr lang="en-US" sz="6000" b="1" dirty="0">
                <a:solidFill>
                  <a:srgbClr val="FFFFFF"/>
                </a:solidFill>
                <a:effectLst>
                  <a:glow rad="228600">
                    <a:srgbClr val="000000"/>
                  </a:glow>
                </a:effectLst>
                <a:latin typeface="Arial"/>
                <a:ea typeface="Times New Roman" pitchFamily="-111" charset="0"/>
                <a:cs typeface="Arial"/>
              </a:rPr>
              <a:t>Route of the Journey</a:t>
            </a: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6725"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6729" name="Text Box 12"/>
          <p:cNvSpPr txBox="1">
            <a:spLocks noChangeArrowheads="1"/>
          </p:cNvSpPr>
          <p:nvPr/>
        </p:nvSpPr>
        <p:spPr bwMode="auto">
          <a:xfrm>
            <a:off x="2867025" y="1976438"/>
            <a:ext cx="3048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قادش برنيع</a:t>
            </a:r>
            <a:endParaRPr lang="en-US" sz="3200" b="1" dirty="0">
              <a:solidFill>
                <a:srgbClr val="3333CC"/>
              </a:solidFill>
              <a:latin typeface="Arial" charset="0"/>
              <a:cs typeface="Arial" charset="0"/>
            </a:endParaRPr>
          </a:p>
        </p:txBody>
      </p:sp>
      <p:sp>
        <p:nvSpPr>
          <p:cNvPr id="286730"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جبل هور</a:t>
            </a:r>
            <a:endParaRPr lang="en-US" sz="3200" b="1" dirty="0">
              <a:solidFill>
                <a:srgbClr val="3333CC"/>
              </a:solidFill>
              <a:latin typeface="Arial" charset="0"/>
              <a:cs typeface="Arial" charset="0"/>
            </a:endParaRPr>
          </a:p>
        </p:txBody>
      </p:sp>
      <p:sp>
        <p:nvSpPr>
          <p:cNvPr id="286731" name="Rectangle 14"/>
          <p:cNvSpPr>
            <a:spLocks noGrp="1" noChangeArrowheads="1"/>
          </p:cNvSpPr>
          <p:nvPr>
            <p:ph type="title" idx="4294967295"/>
          </p:nvPr>
        </p:nvSpPr>
        <p:spPr>
          <a:xfrm>
            <a:off x="0" y="0"/>
            <a:ext cx="7772400" cy="685800"/>
          </a:xfrm>
        </p:spPr>
        <p:txBody>
          <a:bodyPr/>
          <a:lstStyle/>
          <a:p>
            <a:pPr rtl="1" eaLnBrk="1" hangingPunct="1"/>
            <a:r>
              <a:rPr lang="ar-JO" b="1" dirty="0">
                <a:latin typeface="Arial" panose="020B0604020202020204" pitchFamily="34" charset="0"/>
                <a:cs typeface="Arial" panose="020B0604020202020204" pitchFamily="34" charset="0"/>
              </a:rPr>
              <a:t>                   المزيد من التذمر   </a:t>
            </a:r>
            <a:endParaRPr lang="en-US" b="1" dirty="0">
              <a:latin typeface="Arial" panose="020B0604020202020204" pitchFamily="34" charset="0"/>
              <a:cs typeface="Arial" panose="020B0604020202020204" pitchFamily="34" charset="0"/>
            </a:endParaRPr>
          </a:p>
        </p:txBody>
      </p:sp>
      <p:sp>
        <p:nvSpPr>
          <p:cNvPr id="13" name="Rectangle 2"/>
          <p:cNvSpPr txBox="1">
            <a:spLocks noChangeArrowheads="1"/>
          </p:cNvSpPr>
          <p:nvPr/>
        </p:nvSpPr>
        <p:spPr>
          <a:xfrm>
            <a:off x="0" y="3052762"/>
            <a:ext cx="9144000" cy="3805237"/>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"وَارْتَحَلُوا مِنْ جَبَلِ هُورٍ عَنْ طَرِيقِ الْبَحْرِ الأَحْمَرِ</a:t>
            </a:r>
          </a:p>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لِيَدُورُوا حَوْلَ أَرْضِ أَدُومَ </a:t>
            </a:r>
          </a:p>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فَأَعْيَتْ نَفْسُ الشَّعْبِ فِي الطَّرِيقِ،</a:t>
            </a:r>
          </a:p>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وَتَذَمَّرُوا عَلَى اللهِ وَعَلَى مُوسَى قَائِلِينَ:</a:t>
            </a:r>
          </a:p>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لِمَاذَا أَخْرَجْتُمَانَا مِنْ مِصْرَ لِنَمُوتَ فِي الصَّحْرَاءِ، </a:t>
            </a:r>
          </a:p>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حَيْثُ لَا خُبْزَ وَلا مَاءَ؟ </a:t>
            </a:r>
          </a:p>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وَقَدْ عَافَتْ أَنْفُسُنَا الطَّعَامَ التَّافِهَ."</a:t>
            </a:r>
          </a:p>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(عَدَد 21: 4- 5).</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2010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617233"/>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"فَأَطْلَقَ الرَّبُّ عَلَى الشَّعْبِ الْحَيَّاتِ السَّامَّةَ،</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فَلَدَغَتِ الشَّعْبَ، فَمَاتَ مِنْهُمْ قَوْمٌ كَثِيرُونَ.</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فَجَاءَ الشَّعْبُ إِلَى مُوسَى قَائِليِنَ:</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«لَقَدْ أَخْطَأْنَا إِذْ تَذَمَّرْنَا عَلَى الرَّبِّ وَعَلَيْكَ،</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فَابْتَهِلْ إِلَى الرَّبِّ لِيُخَلِّصَنَا مِنَ الْحَيَّاتِ».</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فَصَلَّى مُوسَى مِنْ أَجْلِ الشَّعْبِ."</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(عَدَد 21: 6- 7).</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34726"/>
            <a:ext cx="9138760" cy="3123274"/>
          </a:xfrm>
          <a:prstGeom prst="rect">
            <a:avLst/>
          </a:prstGeom>
        </p:spPr>
      </p:pic>
    </p:spTree>
    <p:extLst>
      <p:ext uri="{BB962C8B-B14F-4D97-AF65-F5344CB8AC3E}">
        <p14:creationId xmlns:p14="http://schemas.microsoft.com/office/powerpoint/2010/main" val="212455207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9400"/>
            <a:ext cx="4262380" cy="6286500"/>
          </a:xfrm>
          <a:prstGeom prst="rect">
            <a:avLst/>
          </a:prstGeom>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a:ea typeface="Times New Roman" pitchFamily="-111" charset="0"/>
                <a:cs typeface="Arial"/>
              </a:rPr>
              <a:t>عَدَد 21: 8- 9</a:t>
            </a:r>
            <a:endParaRPr lang="en-US" sz="3200" b="1" dirty="0">
              <a:solidFill>
                <a:srgbClr val="FFFFFF"/>
              </a:solidFill>
              <a:latin typeface="Arial"/>
              <a:ea typeface="Times New Roman" pitchFamily="-111" charset="0"/>
              <a:cs typeface="Arial"/>
            </a:endParaRP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ar-JO" sz="6000" b="1" dirty="0">
                <a:effectLst>
                  <a:glow rad="165100">
                    <a:schemeClr val="tx1">
                      <a:alpha val="96000"/>
                    </a:schemeClr>
                  </a:glow>
                </a:effectLst>
                <a:latin typeface="Arial" charset="0"/>
              </a:rPr>
              <a:t>الحيّة</a:t>
            </a:r>
            <a:br>
              <a:rPr lang="ar-JO" sz="6000" b="1" dirty="0">
                <a:effectLst>
                  <a:glow rad="165100">
                    <a:schemeClr val="tx1">
                      <a:alpha val="96000"/>
                    </a:schemeClr>
                  </a:glow>
                </a:effectLst>
                <a:latin typeface="Arial" charset="0"/>
              </a:rPr>
            </a:br>
            <a:r>
              <a:rPr lang="ar-JO" sz="6000" b="1" dirty="0">
                <a:effectLst>
                  <a:glow rad="165100">
                    <a:schemeClr val="tx1">
                      <a:alpha val="96000"/>
                    </a:schemeClr>
                  </a:glow>
                </a:effectLst>
                <a:latin typeface="Arial" charset="0"/>
              </a:rPr>
              <a:t>النحاسيّة</a:t>
            </a:r>
            <a:endParaRPr lang="en-US" sz="60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3055139624"/>
      </p:ext>
    </p:extLst>
  </p:cSld>
  <p:clrMapOvr>
    <a:masterClrMapping/>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ar-JO" sz="6000" b="1" dirty="0">
                <a:effectLst>
                  <a:glow rad="165100">
                    <a:schemeClr val="tx1">
                      <a:alpha val="96000"/>
                    </a:schemeClr>
                  </a:glow>
                </a:effectLst>
                <a:latin typeface="Arial" charset="0"/>
              </a:rPr>
              <a:t>الحيّة</a:t>
            </a:r>
            <a:br>
              <a:rPr lang="ar-JO" sz="6000" b="1" dirty="0">
                <a:effectLst>
                  <a:glow rad="165100">
                    <a:schemeClr val="tx1">
                      <a:alpha val="96000"/>
                    </a:schemeClr>
                  </a:glow>
                </a:effectLst>
                <a:latin typeface="Arial" charset="0"/>
              </a:rPr>
            </a:br>
            <a:r>
              <a:rPr lang="ar-JO" sz="6000" b="1" dirty="0">
                <a:effectLst>
                  <a:glow rad="165100">
                    <a:schemeClr val="tx1">
                      <a:alpha val="96000"/>
                    </a:schemeClr>
                  </a:glow>
                </a:effectLst>
                <a:latin typeface="Arial" charset="0"/>
              </a:rPr>
              <a:t>النحاسيّة</a:t>
            </a:r>
            <a:endParaRPr lang="en-US" sz="6000" b="1" dirty="0">
              <a:effectLst>
                <a:glow rad="165100">
                  <a:schemeClr val="tx1">
                    <a:alpha val="96000"/>
                  </a:schemeClr>
                </a:glow>
              </a:effectLst>
              <a:latin typeface="Arial" charset="0"/>
            </a:endParaRPr>
          </a:p>
        </p:txBody>
      </p:sp>
      <p:pic>
        <p:nvPicPr>
          <p:cNvPr id="5" name="Picture 4"/>
          <p:cNvPicPr>
            <a:picLocks noChangeAspect="1"/>
          </p:cNvPicPr>
          <p:nvPr/>
        </p:nvPicPr>
        <p:blipFill>
          <a:blip r:embed="rId4"/>
          <a:stretch>
            <a:fillRect/>
          </a:stretch>
        </p:blipFill>
        <p:spPr>
          <a:xfrm>
            <a:off x="103605" y="2550027"/>
            <a:ext cx="3937000" cy="4178300"/>
          </a:xfrm>
          <a:prstGeom prst="rect">
            <a:avLst/>
          </a:prstGeom>
          <a:ln w="57150" cmpd="sng">
            <a:solidFill>
              <a:srgbClr val="000000"/>
            </a:solidFill>
          </a:ln>
        </p:spPr>
      </p:pic>
      <p:sp>
        <p:nvSpPr>
          <p:cNvPr id="6"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effectLst>
                  <a:glow rad="228600">
                    <a:srgbClr val="000000"/>
                  </a:glow>
                </a:effectLst>
                <a:latin typeface="Arial"/>
                <a:ea typeface="Times New Roman" pitchFamily="-111" charset="0"/>
                <a:cs typeface="Arial"/>
              </a:rPr>
              <a:t>عَدَد 21: 8- 9</a:t>
            </a:r>
            <a:endParaRPr lang="en-US" sz="3200" b="1" dirty="0">
              <a:solidFill>
                <a:srgbClr val="FFFFFF"/>
              </a:solidFill>
              <a:effectLst>
                <a:glow rad="228600">
                  <a:srgbClr val="000000"/>
                </a:glow>
              </a:effectLst>
              <a:latin typeface="Arial"/>
              <a:ea typeface="Times New Roman" pitchFamily="-111" charset="0"/>
              <a:cs typeface="Arial"/>
            </a:endParaRPr>
          </a:p>
        </p:txBody>
      </p:sp>
    </p:spTree>
    <p:extLst>
      <p:ext uri="{BB962C8B-B14F-4D97-AF65-F5344CB8AC3E}">
        <p14:creationId xmlns:p14="http://schemas.microsoft.com/office/powerpoint/2010/main" val="13529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pic>
        <p:nvPicPr>
          <p:cNvPr id="3" name="Picture 2"/>
          <p:cNvPicPr>
            <a:picLocks noChangeAspect="1"/>
          </p:cNvPicPr>
          <p:nvPr/>
        </p:nvPicPr>
        <p:blipFill>
          <a:blip r:embed="rId3"/>
          <a:stretch>
            <a:fillRect/>
          </a:stretch>
        </p:blipFill>
        <p:spPr>
          <a:xfrm>
            <a:off x="0" y="279400"/>
            <a:ext cx="9144000" cy="6286500"/>
          </a:xfrm>
          <a:prstGeom prst="rect">
            <a:avLst/>
          </a:prstGeom>
        </p:spPr>
      </p:pic>
      <p:sp>
        <p:nvSpPr>
          <p:cNvPr id="121859" name="Text Box 3"/>
          <p:cNvSpPr txBox="1">
            <a:spLocks noChangeArrowheads="1"/>
          </p:cNvSpPr>
          <p:nvPr/>
        </p:nvSpPr>
        <p:spPr bwMode="auto">
          <a:xfrm>
            <a:off x="97685" y="4558899"/>
            <a:ext cx="88392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914400" fontAlgn="base">
              <a:spcBef>
                <a:spcPct val="50000"/>
              </a:spcBef>
              <a:spcAft>
                <a:spcPct val="0"/>
              </a:spcAft>
              <a:defRPr/>
            </a:pPr>
            <a:r>
              <a:rPr lang="ar-JO" sz="3200" b="1" dirty="0">
                <a:solidFill>
                  <a:srgbClr val="FFFFFF"/>
                </a:solidFill>
                <a:effectLst>
                  <a:glow rad="228600">
                    <a:srgbClr val="000000"/>
                  </a:glow>
                </a:effectLst>
                <a:latin typeface="Arial"/>
                <a:ea typeface="Times New Roman" pitchFamily="-111" charset="0"/>
                <a:cs typeface="Arial"/>
              </a:rPr>
              <a:t>"وَكَمَا عَلَّقَ مُوسَى الْحَيَّةَ فِي الْبَرِّيَّةِ،</a:t>
            </a:r>
          </a:p>
          <a:p>
            <a:pPr algn="r" defTabSz="914400" fontAlgn="base">
              <a:spcBef>
                <a:spcPct val="50000"/>
              </a:spcBef>
              <a:spcAft>
                <a:spcPct val="0"/>
              </a:spcAft>
              <a:defRPr/>
            </a:pPr>
            <a:r>
              <a:rPr lang="ar-JO" sz="3200" b="1" dirty="0">
                <a:solidFill>
                  <a:srgbClr val="FFFFFF"/>
                </a:solidFill>
                <a:effectLst>
                  <a:glow rad="228600">
                    <a:srgbClr val="000000"/>
                  </a:glow>
                </a:effectLst>
                <a:latin typeface="Arial"/>
                <a:ea typeface="Times New Roman" pitchFamily="-111" charset="0"/>
                <a:cs typeface="Arial"/>
              </a:rPr>
              <a:t> فَكَذلِكَ لَا بُدَّ مِنْ أَنْ يُعَلَّقَ ابْنُ الإِنْسَانِ."</a:t>
            </a:r>
          </a:p>
          <a:p>
            <a:pPr algn="r" defTabSz="914400" fontAlgn="base">
              <a:spcBef>
                <a:spcPct val="50000"/>
              </a:spcBef>
              <a:spcAft>
                <a:spcPct val="0"/>
              </a:spcAft>
              <a:defRPr/>
            </a:pPr>
            <a:r>
              <a:rPr lang="ar-JO" sz="3200" b="1" dirty="0">
                <a:solidFill>
                  <a:srgbClr val="FFFFFF"/>
                </a:solidFill>
                <a:effectLst>
                  <a:glow rad="228600">
                    <a:srgbClr val="000000"/>
                  </a:glow>
                </a:effectLst>
                <a:latin typeface="Arial"/>
                <a:ea typeface="Times New Roman" pitchFamily="-111" charset="0"/>
                <a:cs typeface="Arial"/>
              </a:rPr>
              <a:t>(يوحنا 3: 14).</a:t>
            </a:r>
          </a:p>
        </p:txBody>
      </p:sp>
    </p:spTree>
    <p:extLst>
      <p:ext uri="{BB962C8B-B14F-4D97-AF65-F5344CB8AC3E}">
        <p14:creationId xmlns:p14="http://schemas.microsoft.com/office/powerpoint/2010/main" val="3463940964"/>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2400" b="1" dirty="0">
                <a:solidFill>
                  <a:srgbClr val="66FF33"/>
                </a:solidFill>
                <a:effectLst>
                  <a:glow rad="101600">
                    <a:srgbClr val="000000">
                      <a:alpha val="75000"/>
                    </a:srgbClr>
                  </a:glow>
                </a:effectLst>
                <a:latin typeface="Arial"/>
                <a:ea typeface="ＭＳ Ｐゴシック" charset="0"/>
                <a:cs typeface="Arial"/>
              </a:rPr>
              <a:t>الأمم المتجاورة مرتبطة بالدم</a:t>
            </a:r>
            <a:endParaRPr lang="en-US" sz="2400" b="1" dirty="0">
              <a:solidFill>
                <a:srgbClr val="66FF33"/>
              </a:solidFill>
              <a:effectLst>
                <a:glow rad="101600">
                  <a:srgbClr val="000000">
                    <a:alpha val="75000"/>
                  </a:srgbClr>
                </a:glow>
              </a:effectLst>
              <a:latin typeface="Arial"/>
              <a:ea typeface="ＭＳ Ｐゴシック" charset="0"/>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موآب</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ادوم</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8" name="Rectangle 2"/>
          <p:cNvSpPr txBox="1">
            <a:spLocks noChangeArrowheads="1"/>
          </p:cNvSpPr>
          <p:nvPr/>
        </p:nvSpPr>
        <p:spPr bwMode="auto">
          <a:xfrm>
            <a:off x="-119985" y="1800372"/>
            <a:ext cx="261061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Jabbok River</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13" name="Group 12"/>
          <p:cNvGrpSpPr/>
          <p:nvPr/>
        </p:nvGrpSpPr>
        <p:grpSpPr>
          <a:xfrm>
            <a:off x="167690" y="108001"/>
            <a:ext cx="4876800" cy="3657600"/>
            <a:chOff x="167690" y="108001"/>
            <a:chExt cx="4876800" cy="3657600"/>
          </a:xfrm>
        </p:grpSpPr>
        <p:pic>
          <p:nvPicPr>
            <p:cNvPr id="6" name="Picture 5" descr="Nahal Arnon view to north with Aroer, tb n03180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690" y="108001"/>
              <a:ext cx="4876800" cy="3657600"/>
            </a:xfrm>
            <a:prstGeom prst="rect">
              <a:avLst/>
            </a:prstGeom>
          </p:spPr>
        </p:pic>
        <p:sp>
          <p:nvSpPr>
            <p:cNvPr id="32" name="Rectangle 6"/>
            <p:cNvSpPr>
              <a:spLocks noChangeArrowheads="1"/>
            </p:cNvSpPr>
            <p:nvPr/>
          </p:nvSpPr>
          <p:spPr bwMode="auto">
            <a:xfrm>
              <a:off x="362055" y="746290"/>
              <a:ext cx="3983305" cy="795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النظر شمالاً</a:t>
              </a:r>
              <a:endParaRPr kumimoji="1"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1" name="Group 10"/>
          <p:cNvGrpSpPr/>
          <p:nvPr/>
        </p:nvGrpSpPr>
        <p:grpSpPr>
          <a:xfrm>
            <a:off x="2185614" y="3765601"/>
            <a:ext cx="4403781" cy="3183898"/>
            <a:chOff x="2185614" y="3750302"/>
            <a:chExt cx="4403781" cy="3183898"/>
          </a:xfrm>
        </p:grpSpPr>
        <p:pic>
          <p:nvPicPr>
            <p:cNvPr id="8" name="Picture 7" descr="Nahal Arnon view to south, tb n03180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5614" y="3750302"/>
              <a:ext cx="4245197" cy="3183898"/>
            </a:xfrm>
            <a:prstGeom prst="rect">
              <a:avLst/>
            </a:prstGeom>
          </p:spPr>
        </p:pic>
        <p:sp>
          <p:nvSpPr>
            <p:cNvPr id="33" name="Rectangle 6"/>
            <p:cNvSpPr>
              <a:spLocks noChangeArrowheads="1"/>
            </p:cNvSpPr>
            <p:nvPr/>
          </p:nvSpPr>
          <p:spPr bwMode="auto">
            <a:xfrm>
              <a:off x="2606090" y="5691543"/>
              <a:ext cx="3983305" cy="795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charset="0"/>
                  <a:ea typeface="ＭＳ Ｐゴシック" charset="0"/>
                  <a:cs typeface="Arial" charset="0"/>
                </a:rPr>
                <a:t>النظر جنوبًا</a:t>
              </a: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grpSp>
      <p:sp>
        <p:nvSpPr>
          <p:cNvPr id="292865" name="Rectangle 2"/>
          <p:cNvSpPr>
            <a:spLocks noGrp="1" noChangeArrowheads="1"/>
          </p:cNvSpPr>
          <p:nvPr>
            <p:ph type="title"/>
          </p:nvPr>
        </p:nvSpPr>
        <p:spPr>
          <a:xfrm>
            <a:off x="3003550" y="0"/>
            <a:ext cx="5867400" cy="1143000"/>
          </a:xfrm>
          <a:noFill/>
          <a:ln>
            <a:noFill/>
          </a:ln>
        </p:spPr>
        <p:txBody>
          <a:bodyPr/>
          <a:lstStyle/>
          <a:p>
            <a:pPr>
              <a:lnSpc>
                <a:spcPct val="90000"/>
              </a:lnSpc>
              <a:spcBef>
                <a:spcPct val="20000"/>
              </a:spcBef>
            </a:pPr>
            <a:r>
              <a:rPr kumimoji="1" lang="ar-JO" sz="4000" b="1" kern="1200"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أنهار شرق الأردن</a:t>
            </a:r>
            <a:endParaRPr kumimoji="1" lang="en-US" sz="4000" b="1" kern="1200"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156678" name="Rectangle 6"/>
          <p:cNvSpPr>
            <a:spLocks noChangeArrowheads="1"/>
          </p:cNvSpPr>
          <p:nvPr/>
        </p:nvSpPr>
        <p:spPr bwMode="auto">
          <a:xfrm>
            <a:off x="3499600" y="3100243"/>
            <a:ext cx="5644399" cy="108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charset="0"/>
                <a:ea typeface="ＭＳ Ｐゴシック" charset="0"/>
                <a:cs typeface="Arial" charset="0"/>
              </a:rPr>
              <a:t>يفصل وادي أرنون موآب</a:t>
            </a:r>
          </a:p>
          <a:p>
            <a:pPr algn="ct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charset="0"/>
                <a:ea typeface="ＭＳ Ｐゴシック" charset="0"/>
                <a:cs typeface="Arial" charset="0"/>
              </a:rPr>
              <a:t>عن الأمم الشمالية</a:t>
            </a: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
        <p:nvSpPr>
          <p:cNvPr id="27" name="Rectangle 2"/>
          <p:cNvSpPr txBox="1">
            <a:spLocks noChangeArrowheads="1"/>
          </p:cNvSpPr>
          <p:nvPr/>
        </p:nvSpPr>
        <p:spPr bwMode="auto">
          <a:xfrm>
            <a:off x="-31527" y="4188306"/>
            <a:ext cx="2637617"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نهر أرنون</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cxnSp>
        <p:nvCxnSpPr>
          <p:cNvPr id="3" name="Straight Arrow Connector 2"/>
          <p:cNvCxnSpPr>
            <a:cxnSpLocks noChangeShapeType="1"/>
            <a:stCxn id="156678" idx="1"/>
          </p:cNvCxnSpPr>
          <p:nvPr/>
        </p:nvCxnSpPr>
        <p:spPr bwMode="auto">
          <a:xfrm flipH="1">
            <a:off x="2185614" y="3644275"/>
            <a:ext cx="1313986" cy="54403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40700842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ahal Arnon aerial from west, tb q01070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1859" name="Text Box 3"/>
          <p:cNvSpPr txBox="1">
            <a:spLocks noChangeArrowheads="1"/>
          </p:cNvSpPr>
          <p:nvPr/>
        </p:nvSpPr>
        <p:spPr bwMode="auto">
          <a:xfrm>
            <a:off x="3352800" y="5638800"/>
            <a:ext cx="5486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Times New Roman" pitchFamily="-111" charset="0"/>
                <a:cs typeface="Arial" panose="020B0604020202020204" pitchFamily="34" charset="0"/>
              </a:rPr>
              <a:t>منظر جوي من الغرب</a:t>
            </a:r>
          </a:p>
          <a:p>
            <a:pPr algn="r" defTabSz="914400" fontAlgn="base">
              <a:spcBef>
                <a:spcPct val="50000"/>
              </a:spcBef>
              <a:spcAft>
                <a:spcPct val="0"/>
              </a:spcAft>
              <a:defRPr/>
            </a:pPr>
            <a:r>
              <a:rPr lang="ar-JO" sz="3200" b="1" dirty="0">
                <a:solidFill>
                  <a:srgbClr val="FFFFFF"/>
                </a:solidFill>
                <a:latin typeface="Arial" panose="020B0604020202020204" pitchFamily="34" charset="0"/>
                <a:ea typeface="Times New Roman" pitchFamily="-111" charset="0"/>
                <a:cs typeface="Arial" panose="020B0604020202020204" pitchFamily="34" charset="0"/>
              </a:rPr>
              <a:t>فوق البحر الميت</a:t>
            </a:r>
            <a:endParaRPr lang="en-US" sz="3200" b="1"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ar-JO" sz="6000" b="1" dirty="0">
                <a:effectLst>
                  <a:glow rad="165100">
                    <a:schemeClr val="tx1">
                      <a:alpha val="96000"/>
                    </a:schemeClr>
                  </a:glow>
                </a:effectLst>
                <a:latin typeface="Arial" panose="020B0604020202020204" pitchFamily="34" charset="0"/>
                <a:cs typeface="Arial" panose="020B0604020202020204" pitchFamily="34" charset="0"/>
              </a:rPr>
              <a:t>نحال أرنون</a:t>
            </a:r>
            <a:br>
              <a:rPr lang="ar-JO" sz="6000" b="1" dirty="0">
                <a:effectLst>
                  <a:glow rad="165100">
                    <a:schemeClr val="tx1">
                      <a:alpha val="96000"/>
                    </a:schemeClr>
                  </a:glow>
                </a:effectLst>
                <a:latin typeface="Arial" panose="020B0604020202020204" pitchFamily="34" charset="0"/>
                <a:cs typeface="Arial" panose="020B0604020202020204" pitchFamily="34" charset="0"/>
              </a:rPr>
            </a:br>
            <a:r>
              <a:rPr lang="ar-JO" b="1" dirty="0">
                <a:effectLst>
                  <a:glow rad="165100">
                    <a:schemeClr val="tx1">
                      <a:alpha val="96000"/>
                    </a:schemeClr>
                  </a:glow>
                </a:effectLst>
                <a:latin typeface="Arial" panose="020B0604020202020204" pitchFamily="34" charset="0"/>
                <a:cs typeface="Arial" panose="020B0604020202020204" pitchFamily="34" charset="0"/>
              </a:rPr>
              <a:t>(نهر أرنون)</a:t>
            </a:r>
            <a:endParaRPr lang="en-US" b="1" dirty="0">
              <a:effectLst>
                <a:glow rad="165100">
                  <a:schemeClr val="tx1">
                    <a:alpha val="96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011077"/>
      </p:ext>
    </p:extLst>
  </p:cSld>
  <p:clrMapOvr>
    <a:masterClrMapping/>
  </p:clrMapOvr>
  <p:transition spd="med">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مملكة سيحون</a:t>
            </a:r>
            <a:endParaRPr lang="en-US"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688825" y="78229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fontAlgn="base">
              <a:spcBef>
                <a:spcPct val="50000"/>
              </a:spcBef>
              <a:spcAft>
                <a:spcPct val="0"/>
              </a:spcAft>
              <a:defRPr/>
            </a:pPr>
            <a:r>
              <a:rPr lang="ar-JO"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مملكة عوج</a:t>
            </a:r>
            <a:endParaRPr lang="en-US"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موآب</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عمّون</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ادوم</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2400" b="1" dirty="0">
                <a:solidFill>
                  <a:srgbClr val="66FF33"/>
                </a:solidFill>
                <a:effectLst>
                  <a:glow rad="101600">
                    <a:srgbClr val="000000">
                      <a:alpha val="75000"/>
                    </a:srgbClr>
                  </a:glow>
                </a:effectLst>
                <a:latin typeface="Arial"/>
                <a:ea typeface="ＭＳ Ｐゴシック" charset="0"/>
                <a:cs typeface="Arial"/>
              </a:rPr>
              <a:t>الأمم المتجاورة مرتبطة بالدم</a:t>
            </a:r>
            <a:endParaRPr lang="en-US" sz="2400" b="1" dirty="0">
              <a:solidFill>
                <a:srgbClr val="66FF33"/>
              </a:solidFill>
              <a:effectLst>
                <a:glow rad="101600">
                  <a:srgbClr val="000000">
                    <a:alpha val="75000"/>
                  </a:srgbClr>
                </a:glow>
              </a:effectLst>
              <a:latin typeface="Arial"/>
              <a:ea typeface="ＭＳ Ｐゴシック" charset="0"/>
              <a:cs typeface="Arial"/>
            </a:endParaRP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إذرعي</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ar-JO" dirty="0">
                <a:solidFill>
                  <a:srgbClr val="FFFFFF"/>
                </a:solidFill>
                <a:latin typeface="Arial" charset="0"/>
              </a:rPr>
              <a:t>أحداث شرق الأردن</a:t>
            </a:r>
            <a:endParaRPr kumimoji="1" lang="en-US" dirty="0">
              <a:solidFill>
                <a:srgbClr val="FFFFFF"/>
              </a:solidFill>
              <a:latin typeface="Arial"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ياهص</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Tx/>
              <a:buChar char="•"/>
              <a:defRPr/>
            </a:pPr>
            <a:r>
              <a:rPr kumimoji="1" lang="ar-JO" sz="3200" b="1" dirty="0">
                <a:solidFill>
                  <a:srgbClr val="FFFFFF"/>
                </a:solidFill>
                <a:effectLst>
                  <a:glow rad="228600">
                    <a:srgbClr val="000000"/>
                  </a:glow>
                </a:effectLst>
                <a:latin typeface="Arial" charset="0"/>
                <a:ea typeface="ＭＳ Ｐゴシック" charset="0"/>
                <a:cs typeface="Arial" charset="0"/>
              </a:rPr>
              <a:t>الانتصار على سيحون وعوج</a:t>
            </a:r>
          </a:p>
          <a:p>
            <a:pPr algn="r" defTabSz="914400" rtl="1"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charset="0"/>
                <a:ea typeface="ＭＳ Ｐゴシック" charset="0"/>
                <a:cs typeface="Arial" charset="0"/>
              </a:rPr>
              <a:t>   (عَدَد 21: 21- 35).</a:t>
            </a: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
        <p:nvSpPr>
          <p:cNvPr id="27" name="Rectangle 2"/>
          <p:cNvSpPr txBox="1">
            <a:spLocks noChangeArrowheads="1"/>
          </p:cNvSpPr>
          <p:nvPr/>
        </p:nvSpPr>
        <p:spPr bwMode="auto">
          <a:xfrm>
            <a:off x="-31527" y="4188306"/>
            <a:ext cx="2637617"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نهر أرنون</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119985" y="1800372"/>
            <a:ext cx="261061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نهر يبوق</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40602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536" y="0"/>
            <a:ext cx="9231071" cy="6858000"/>
          </a:xfrm>
          <a:prstGeom prst="rect">
            <a:avLst/>
          </a:prstGeom>
        </p:spPr>
      </p:pic>
      <p:sp>
        <p:nvSpPr>
          <p:cNvPr id="157698" name="Rectangle 5"/>
          <p:cNvSpPr>
            <a:spLocks noChangeArrowheads="1"/>
          </p:cNvSpPr>
          <p:nvPr/>
        </p:nvSpPr>
        <p:spPr bwMode="auto">
          <a:xfrm>
            <a:off x="2500313" y="23336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157699" name="Rectangle 7"/>
          <p:cNvSpPr>
            <a:spLocks noChangeArrowheads="1"/>
          </p:cNvSpPr>
          <p:nvPr/>
        </p:nvSpPr>
        <p:spPr bwMode="auto">
          <a:xfrm>
            <a:off x="2500313" y="23336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157700" name="Rectangle 10"/>
          <p:cNvSpPr>
            <a:spLocks noChangeArrowheads="1"/>
          </p:cNvSpPr>
          <p:nvPr/>
        </p:nvSpPr>
        <p:spPr bwMode="auto">
          <a:xfrm>
            <a:off x="2500313" y="23336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157701" name="Rectangle 12"/>
          <p:cNvSpPr>
            <a:spLocks noChangeArrowheads="1"/>
          </p:cNvSpPr>
          <p:nvPr/>
        </p:nvSpPr>
        <p:spPr bwMode="auto">
          <a:xfrm>
            <a:off x="3409950" y="2133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157702" name="Text Box 14"/>
          <p:cNvSpPr txBox="1">
            <a:spLocks noChangeArrowheads="1"/>
          </p:cNvSpPr>
          <p:nvPr/>
        </p:nvSpPr>
        <p:spPr bwMode="auto">
          <a:xfrm>
            <a:off x="381000" y="4054475"/>
            <a:ext cx="4114800" cy="216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pPr>
            <a:r>
              <a:rPr lang="ar-JO" sz="5400" b="1" dirty="0">
                <a:solidFill>
                  <a:srgbClr val="FFFFFF"/>
                </a:solidFill>
                <a:effectLst>
                  <a:glow rad="228600">
                    <a:srgbClr val="000000"/>
                  </a:glow>
                </a:effectLst>
                <a:latin typeface="Arial" panose="020B0604020202020204" pitchFamily="34" charset="0"/>
                <a:cs typeface="Arial" panose="020B0604020202020204" pitchFamily="34" charset="0"/>
              </a:rPr>
              <a:t>الاستعداد لتملك</a:t>
            </a:r>
          </a:p>
          <a:p>
            <a:pPr algn="ctr" defTabSz="914400">
              <a:spcBef>
                <a:spcPct val="50000"/>
              </a:spcBef>
            </a:pPr>
            <a:r>
              <a:rPr lang="ar-JO" sz="5400" b="1" dirty="0">
                <a:solidFill>
                  <a:srgbClr val="FFFFFF"/>
                </a:solidFill>
                <a:effectLst>
                  <a:glow rad="228600">
                    <a:srgbClr val="000000"/>
                  </a:glow>
                </a:effectLst>
                <a:latin typeface="Arial" panose="020B0604020202020204" pitchFamily="34" charset="0"/>
                <a:cs typeface="Arial" panose="020B0604020202020204" pitchFamily="34" charset="0"/>
              </a:rPr>
              <a:t>الأرض</a:t>
            </a:r>
            <a:endParaRPr lang="en-US" sz="5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57703" name="Rectangle 15"/>
          <p:cNvSpPr>
            <a:spLocks noGrp="1" noChangeArrowheads="1"/>
          </p:cNvSpPr>
          <p:nvPr>
            <p:ph type="title"/>
          </p:nvPr>
        </p:nvSpPr>
        <p:spPr>
          <a:xfrm>
            <a:off x="3851275" y="457200"/>
            <a:ext cx="5072063" cy="1143000"/>
          </a:xfrm>
          <a:solidFill>
            <a:srgbClr val="000000"/>
          </a:solidFill>
        </p:spPr>
        <p:txBody>
          <a:bodyPr anchor="ctr" anchorCtr="1"/>
          <a:lstStyle/>
          <a:p>
            <a:pPr algn="ctr"/>
            <a:r>
              <a:rPr lang="ar-JO" sz="6600" b="1" dirty="0">
                <a:solidFill>
                  <a:srgbClr val="FFFFFF"/>
                </a:solidFill>
                <a:effectLst>
                  <a:glow rad="228600">
                    <a:srgbClr val="000000"/>
                  </a:glow>
                </a:effectLst>
                <a:latin typeface="Arial Black" panose="020B0A04020102020204" pitchFamily="34" charset="0"/>
                <a:cs typeface="Arial" panose="020B0604020202020204" pitchFamily="34" charset="0"/>
              </a:rPr>
              <a:t>سِفر العَدَد</a:t>
            </a:r>
            <a:endParaRPr lang="en-US" sz="6600" b="1" dirty="0">
              <a:solidFill>
                <a:srgbClr val="FFFFFF"/>
              </a:solidFill>
              <a:effectLst>
                <a:glow rad="228600">
                  <a:srgbClr val="000000"/>
                </a:glow>
              </a:effectLst>
              <a:latin typeface="Arial Black" panose="020B0A04020102020204" pitchFamily="34" charset="0"/>
              <a:cs typeface="Arial" panose="020B0604020202020204" pitchFamily="34" charset="0"/>
            </a:endParaRPr>
          </a:p>
        </p:txBody>
      </p:sp>
      <p:sp>
        <p:nvSpPr>
          <p:cNvPr id="10" name="Text Box 5"/>
          <p:cNvSpPr txBox="1">
            <a:spLocks noChangeArrowheads="1"/>
          </p:cNvSpPr>
          <p:nvPr/>
        </p:nvSpPr>
        <p:spPr bwMode="auto">
          <a:xfrm>
            <a:off x="71438" y="6265863"/>
            <a:ext cx="4500562" cy="547687"/>
          </a:xfrm>
          <a:prstGeom prst="rect">
            <a:avLst/>
          </a:prstGeom>
          <a:solidFill>
            <a:srgbClr val="000514"/>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a:defRPr/>
            </a:pPr>
            <a:r>
              <a:rPr lang="ar-JO" sz="1600" b="1" i="1" kern="0" dirty="0">
                <a:solidFill>
                  <a:srgbClr val="E5E5FF"/>
                </a:solidFill>
                <a:effectLst>
                  <a:outerShdw blurRad="38100" dist="38100" dir="2700000" algn="tl">
                    <a:srgbClr val="000000"/>
                  </a:outerShdw>
                </a:effectLst>
                <a:latin typeface="Arial"/>
                <a:cs typeface="Arial"/>
              </a:rPr>
              <a:t>د. ريك جريفيث. مؤسسة الدراسات اللاهوتية الأردنية</a:t>
            </a:r>
            <a:endParaRPr lang="en-US" sz="1600" b="1" i="1" kern="0" dirty="0">
              <a:solidFill>
                <a:srgbClr val="E5E5FF"/>
              </a:solidFill>
              <a:effectLst>
                <a:outerShdw blurRad="38100" dist="38100" dir="2700000" algn="tl">
                  <a:srgbClr val="000000"/>
                </a:outerShdw>
              </a:effectLst>
              <a:latin typeface="Arial"/>
              <a:cs typeface="Arial"/>
            </a:endParaRPr>
          </a:p>
          <a:p>
            <a:pPr algn="ctr" defTabSz="914400">
              <a:defRPr/>
            </a:pPr>
            <a:r>
              <a:rPr lang="en-US" sz="1600" b="1" i="1" kern="0" dirty="0">
                <a:solidFill>
                  <a:srgbClr val="E5E5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0308021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0327349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762000"/>
            <a:ext cx="9144000" cy="755650"/>
            <a:chOff x="0" y="0"/>
            <a:chExt cx="4560" cy="671"/>
          </a:xfrm>
        </p:grpSpPr>
        <p:sp>
          <p:nvSpPr>
            <p:cNvPr id="29092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3600" b="1" dirty="0">
                  <a:solidFill>
                    <a:srgbClr val="FFFFFF"/>
                  </a:solidFill>
                  <a:latin typeface="Arial Narrow" charset="0"/>
                  <a:ea typeface="SimSun" charset="0"/>
                  <a:cs typeface="SimSun" charset="0"/>
                </a:rPr>
                <a:t>الاستعداد لامتلاك الأرض</a:t>
              </a:r>
              <a:endParaRPr lang="en-US" altLang="zh-CN" sz="3600" dirty="0">
                <a:solidFill>
                  <a:srgbClr val="FFFFFF"/>
                </a:solidFill>
                <a:latin typeface="Arial Narrow" charset="0"/>
                <a:ea typeface="SimSun" charset="0"/>
                <a:cs typeface="SimSun" charset="0"/>
              </a:endParaRPr>
            </a:p>
          </p:txBody>
        </p:sp>
        <p:sp>
          <p:nvSpPr>
            <p:cNvPr id="29092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19" name="Group 5"/>
          <p:cNvGrpSpPr>
            <a:grpSpLocks/>
          </p:cNvGrpSpPr>
          <p:nvPr/>
        </p:nvGrpSpPr>
        <p:grpSpPr bwMode="auto">
          <a:xfrm>
            <a:off x="0" y="1517650"/>
            <a:ext cx="2630488" cy="904875"/>
            <a:chOff x="0" y="671"/>
            <a:chExt cx="1312" cy="805"/>
          </a:xfrm>
        </p:grpSpPr>
        <p:sp>
          <p:nvSpPr>
            <p:cNvPr id="290921"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القديم</a:t>
              </a:r>
              <a:endParaRPr lang="en-US" altLang="zh-CN" sz="2400" dirty="0">
                <a:solidFill>
                  <a:srgbClr val="FFFFFF"/>
                </a:solidFill>
                <a:latin typeface="Arial Narrow" charset="0"/>
                <a:ea typeface="SimSun" charset="0"/>
                <a:cs typeface="SimSun" charset="0"/>
              </a:endParaRPr>
            </a:p>
          </p:txBody>
        </p:sp>
        <p:sp>
          <p:nvSpPr>
            <p:cNvPr id="29092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0" name="Group 8"/>
          <p:cNvGrpSpPr>
            <a:grpSpLocks/>
          </p:cNvGrpSpPr>
          <p:nvPr/>
        </p:nvGrpSpPr>
        <p:grpSpPr bwMode="auto">
          <a:xfrm>
            <a:off x="2630488" y="1517650"/>
            <a:ext cx="3673475" cy="904875"/>
            <a:chOff x="1312" y="671"/>
            <a:chExt cx="1832" cy="805"/>
          </a:xfrm>
        </p:grpSpPr>
        <p:sp>
          <p:nvSpPr>
            <p:cNvPr id="290919"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تأجيل بسبب</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a:t>
              </a:r>
              <a:endParaRPr lang="en-US" altLang="zh-CN" sz="2400" dirty="0">
                <a:solidFill>
                  <a:srgbClr val="FFFFFF"/>
                </a:solidFill>
                <a:latin typeface="Arial Narrow" charset="0"/>
                <a:ea typeface="SimSun" charset="0"/>
                <a:cs typeface="SimSun" charset="0"/>
              </a:endParaRPr>
            </a:p>
          </p:txBody>
        </p:sp>
        <p:sp>
          <p:nvSpPr>
            <p:cNvPr id="29092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1" name="Group 11"/>
          <p:cNvGrpSpPr>
            <a:grpSpLocks/>
          </p:cNvGrpSpPr>
          <p:nvPr/>
        </p:nvGrpSpPr>
        <p:grpSpPr bwMode="auto">
          <a:xfrm>
            <a:off x="6303963" y="1517650"/>
            <a:ext cx="2840037" cy="904875"/>
            <a:chOff x="3144" y="671"/>
            <a:chExt cx="1416" cy="805"/>
          </a:xfrm>
        </p:grpSpPr>
        <p:sp>
          <p:nvSpPr>
            <p:cNvPr id="290917"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endParaRPr lang="en-US" altLang="zh-CN" sz="2400" dirty="0">
                <a:solidFill>
                  <a:srgbClr val="FFFFFF"/>
                </a:solidFill>
                <a:latin typeface="Arial Narrow" charset="0"/>
                <a:ea typeface="SimSun" charset="0"/>
                <a:cs typeface="SimSun" charset="0"/>
              </a:endParaRPr>
            </a:p>
          </p:txBody>
        </p:sp>
        <p:sp>
          <p:nvSpPr>
            <p:cNvPr id="29091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2" name="Group 14"/>
          <p:cNvGrpSpPr>
            <a:grpSpLocks/>
          </p:cNvGrpSpPr>
          <p:nvPr/>
        </p:nvGrpSpPr>
        <p:grpSpPr bwMode="auto">
          <a:xfrm>
            <a:off x="0" y="2422525"/>
            <a:ext cx="2630488" cy="476250"/>
            <a:chOff x="0" y="1476"/>
            <a:chExt cx="1312" cy="422"/>
          </a:xfrm>
        </p:grpSpPr>
        <p:sp>
          <p:nvSpPr>
            <p:cNvPr id="290915"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 1- 10: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9091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3" name="Group 17"/>
          <p:cNvGrpSpPr>
            <a:grpSpLocks/>
          </p:cNvGrpSpPr>
          <p:nvPr/>
        </p:nvGrpSpPr>
        <p:grpSpPr bwMode="auto">
          <a:xfrm>
            <a:off x="2630488" y="2422525"/>
            <a:ext cx="3673475" cy="476250"/>
            <a:chOff x="1312" y="1476"/>
            <a:chExt cx="1832" cy="422"/>
          </a:xfrm>
        </p:grpSpPr>
        <p:sp>
          <p:nvSpPr>
            <p:cNvPr id="290913"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9091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4" name="Group 20"/>
          <p:cNvGrpSpPr>
            <a:grpSpLocks/>
          </p:cNvGrpSpPr>
          <p:nvPr/>
        </p:nvGrpSpPr>
        <p:grpSpPr bwMode="auto">
          <a:xfrm>
            <a:off x="6303963" y="2422525"/>
            <a:ext cx="2840037" cy="476250"/>
            <a:chOff x="3144" y="1476"/>
            <a:chExt cx="1416" cy="422"/>
          </a:xfrm>
        </p:grpSpPr>
        <p:sp>
          <p:nvSpPr>
            <p:cNvPr id="290911"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9091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5" name="Group 23"/>
          <p:cNvGrpSpPr>
            <a:grpSpLocks/>
          </p:cNvGrpSpPr>
          <p:nvPr/>
        </p:nvGrpSpPr>
        <p:grpSpPr bwMode="auto">
          <a:xfrm>
            <a:off x="0" y="2898775"/>
            <a:ext cx="2630488" cy="474663"/>
            <a:chOff x="0" y="1898"/>
            <a:chExt cx="1312" cy="422"/>
          </a:xfrm>
        </p:grpSpPr>
        <p:sp>
          <p:nvSpPr>
            <p:cNvPr id="290909"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9091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6" name="Group 26"/>
          <p:cNvGrpSpPr>
            <a:grpSpLocks/>
          </p:cNvGrpSpPr>
          <p:nvPr/>
        </p:nvGrpSpPr>
        <p:grpSpPr bwMode="auto">
          <a:xfrm>
            <a:off x="2630488" y="2898775"/>
            <a:ext cx="3673475" cy="474663"/>
            <a:chOff x="1312" y="1898"/>
            <a:chExt cx="1832" cy="422"/>
          </a:xfrm>
        </p:grpSpPr>
        <p:sp>
          <p:nvSpPr>
            <p:cNvPr id="290907"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أمانة إسرائيل</a:t>
              </a:r>
              <a:endParaRPr lang="en-US" altLang="zh-CN" sz="2400" dirty="0">
                <a:solidFill>
                  <a:srgbClr val="FFFFFF"/>
                </a:solidFill>
                <a:latin typeface="Arial Narrow" charset="0"/>
                <a:ea typeface="SimSun" charset="0"/>
                <a:cs typeface="SimSun" charset="0"/>
              </a:endParaRPr>
            </a:p>
          </p:txBody>
        </p:sp>
        <p:sp>
          <p:nvSpPr>
            <p:cNvPr id="29090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7" name="Group 29"/>
          <p:cNvGrpSpPr>
            <a:grpSpLocks/>
          </p:cNvGrpSpPr>
          <p:nvPr/>
        </p:nvGrpSpPr>
        <p:grpSpPr bwMode="auto">
          <a:xfrm>
            <a:off x="6303963" y="2898775"/>
            <a:ext cx="2840037" cy="474663"/>
            <a:chOff x="3144" y="1898"/>
            <a:chExt cx="1416" cy="422"/>
          </a:xfrm>
        </p:grpSpPr>
        <p:sp>
          <p:nvSpPr>
            <p:cNvPr id="290905"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9090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8" name="Group 32"/>
          <p:cNvGrpSpPr>
            <a:grpSpLocks/>
          </p:cNvGrpSpPr>
          <p:nvPr/>
        </p:nvGrpSpPr>
        <p:grpSpPr bwMode="auto">
          <a:xfrm>
            <a:off x="0" y="3373438"/>
            <a:ext cx="2630488" cy="474662"/>
            <a:chOff x="0" y="2320"/>
            <a:chExt cx="1312" cy="422"/>
          </a:xfrm>
        </p:grpSpPr>
        <p:sp>
          <p:nvSpPr>
            <p:cNvPr id="290903"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9090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9" name="Group 35"/>
          <p:cNvGrpSpPr>
            <a:grpSpLocks/>
          </p:cNvGrpSpPr>
          <p:nvPr/>
        </p:nvGrpSpPr>
        <p:grpSpPr bwMode="auto">
          <a:xfrm>
            <a:off x="2630488" y="3373438"/>
            <a:ext cx="3673475" cy="474662"/>
            <a:chOff x="1312" y="2320"/>
            <a:chExt cx="1832" cy="422"/>
          </a:xfrm>
        </p:grpSpPr>
        <p:sp>
          <p:nvSpPr>
            <p:cNvPr id="290901"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تأديب الله</a:t>
              </a:r>
              <a:endParaRPr lang="en-US" altLang="zh-CN" sz="2400" dirty="0">
                <a:solidFill>
                  <a:srgbClr val="FFFFFF"/>
                </a:solidFill>
                <a:latin typeface="Arial Narrow" charset="0"/>
                <a:ea typeface="SimSun" charset="0"/>
                <a:cs typeface="SimSun" charset="0"/>
              </a:endParaRPr>
            </a:p>
          </p:txBody>
        </p:sp>
        <p:sp>
          <p:nvSpPr>
            <p:cNvPr id="29090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0" name="Group 38"/>
          <p:cNvGrpSpPr>
            <a:grpSpLocks/>
          </p:cNvGrpSpPr>
          <p:nvPr/>
        </p:nvGrpSpPr>
        <p:grpSpPr bwMode="auto">
          <a:xfrm>
            <a:off x="6303963" y="3373438"/>
            <a:ext cx="2840037" cy="474662"/>
            <a:chOff x="3144" y="2320"/>
            <a:chExt cx="1416" cy="422"/>
          </a:xfrm>
        </p:grpSpPr>
        <p:sp>
          <p:nvSpPr>
            <p:cNvPr id="290899"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9090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1" name="Group 41"/>
          <p:cNvGrpSpPr>
            <a:grpSpLocks/>
          </p:cNvGrpSpPr>
          <p:nvPr/>
        </p:nvGrpSpPr>
        <p:grpSpPr bwMode="auto">
          <a:xfrm>
            <a:off x="0" y="3848100"/>
            <a:ext cx="2630488" cy="474663"/>
            <a:chOff x="0" y="2742"/>
            <a:chExt cx="1312" cy="422"/>
          </a:xfrm>
        </p:grpSpPr>
        <p:sp>
          <p:nvSpPr>
            <p:cNvPr id="290897"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9089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2" name="Group 44"/>
          <p:cNvGrpSpPr>
            <a:grpSpLocks/>
          </p:cNvGrpSpPr>
          <p:nvPr/>
        </p:nvGrpSpPr>
        <p:grpSpPr bwMode="auto">
          <a:xfrm>
            <a:off x="2630488" y="3848100"/>
            <a:ext cx="3673475" cy="474663"/>
            <a:chOff x="1312" y="2742"/>
            <a:chExt cx="1832" cy="422"/>
          </a:xfrm>
        </p:grpSpPr>
        <p:sp>
          <p:nvSpPr>
            <p:cNvPr id="290895"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تذمر إسرائيل</a:t>
              </a:r>
              <a:endParaRPr lang="en-US" altLang="zh-CN" sz="2400" dirty="0">
                <a:solidFill>
                  <a:srgbClr val="FFFFFF"/>
                </a:solidFill>
                <a:latin typeface="Arial Narrow" charset="0"/>
                <a:ea typeface="SimSun" charset="0"/>
                <a:cs typeface="SimSun" charset="0"/>
              </a:endParaRPr>
            </a:p>
          </p:txBody>
        </p:sp>
        <p:sp>
          <p:nvSpPr>
            <p:cNvPr id="29089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3" name="Group 47"/>
          <p:cNvGrpSpPr>
            <a:grpSpLocks/>
          </p:cNvGrpSpPr>
          <p:nvPr/>
        </p:nvGrpSpPr>
        <p:grpSpPr bwMode="auto">
          <a:xfrm>
            <a:off x="6303963" y="3848100"/>
            <a:ext cx="2840037" cy="474663"/>
            <a:chOff x="3144" y="2742"/>
            <a:chExt cx="1416" cy="422"/>
          </a:xfrm>
        </p:grpSpPr>
        <p:sp>
          <p:nvSpPr>
            <p:cNvPr id="290893"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9089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4" name="Group 50"/>
          <p:cNvGrpSpPr>
            <a:grpSpLocks/>
          </p:cNvGrpSpPr>
          <p:nvPr/>
        </p:nvGrpSpPr>
        <p:grpSpPr bwMode="auto">
          <a:xfrm>
            <a:off x="0" y="4322763"/>
            <a:ext cx="2630488" cy="476250"/>
            <a:chOff x="0" y="3164"/>
            <a:chExt cx="1312" cy="422"/>
          </a:xfrm>
        </p:grpSpPr>
        <p:sp>
          <p:nvSpPr>
            <p:cNvPr id="290891"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29089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5" name="Group 53"/>
          <p:cNvGrpSpPr>
            <a:grpSpLocks/>
          </p:cNvGrpSpPr>
          <p:nvPr/>
        </p:nvGrpSpPr>
        <p:grpSpPr bwMode="auto">
          <a:xfrm>
            <a:off x="2630488" y="4322763"/>
            <a:ext cx="3673475" cy="476250"/>
            <a:chOff x="1312" y="3164"/>
            <a:chExt cx="1832" cy="422"/>
          </a:xfrm>
        </p:grpSpPr>
        <p:sp>
          <p:nvSpPr>
            <p:cNvPr id="290889"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29089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6" name="Group 56"/>
          <p:cNvGrpSpPr>
            <a:grpSpLocks/>
          </p:cNvGrpSpPr>
          <p:nvPr/>
        </p:nvGrpSpPr>
        <p:grpSpPr bwMode="auto">
          <a:xfrm>
            <a:off x="6303963" y="4322763"/>
            <a:ext cx="2840037" cy="476250"/>
            <a:chOff x="3144" y="3164"/>
            <a:chExt cx="1416" cy="422"/>
          </a:xfrm>
        </p:grpSpPr>
        <p:sp>
          <p:nvSpPr>
            <p:cNvPr id="290887"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29088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7" name="Group 59"/>
          <p:cNvGrpSpPr>
            <a:grpSpLocks/>
          </p:cNvGrpSpPr>
          <p:nvPr/>
        </p:nvGrpSpPr>
        <p:grpSpPr bwMode="auto">
          <a:xfrm>
            <a:off x="0" y="4799013"/>
            <a:ext cx="2630488" cy="474662"/>
            <a:chOff x="0" y="3586"/>
            <a:chExt cx="1312" cy="422"/>
          </a:xfrm>
        </p:grpSpPr>
        <p:sp>
          <p:nvSpPr>
            <p:cNvPr id="290885"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29088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8" name="Group 62"/>
          <p:cNvGrpSpPr>
            <a:grpSpLocks/>
          </p:cNvGrpSpPr>
          <p:nvPr/>
        </p:nvGrpSpPr>
        <p:grpSpPr bwMode="auto">
          <a:xfrm>
            <a:off x="2630488" y="4799013"/>
            <a:ext cx="3673475" cy="474662"/>
            <a:chOff x="1312" y="3586"/>
            <a:chExt cx="1832" cy="422"/>
          </a:xfrm>
        </p:grpSpPr>
        <p:sp>
          <p:nvSpPr>
            <p:cNvPr id="290883"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29088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9" name="Group 65"/>
          <p:cNvGrpSpPr>
            <a:grpSpLocks/>
          </p:cNvGrpSpPr>
          <p:nvPr/>
        </p:nvGrpSpPr>
        <p:grpSpPr bwMode="auto">
          <a:xfrm>
            <a:off x="6303963" y="4799013"/>
            <a:ext cx="2840037" cy="474662"/>
            <a:chOff x="3144" y="3586"/>
            <a:chExt cx="1416" cy="422"/>
          </a:xfrm>
        </p:grpSpPr>
        <p:sp>
          <p:nvSpPr>
            <p:cNvPr id="290881"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29088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0" name="Group 68"/>
          <p:cNvGrpSpPr>
            <a:grpSpLocks/>
          </p:cNvGrpSpPr>
          <p:nvPr/>
        </p:nvGrpSpPr>
        <p:grpSpPr bwMode="auto">
          <a:xfrm>
            <a:off x="0" y="5273675"/>
            <a:ext cx="2630488" cy="582613"/>
            <a:chOff x="0" y="4008"/>
            <a:chExt cx="1312" cy="518"/>
          </a:xfrm>
        </p:grpSpPr>
        <p:sp>
          <p:nvSpPr>
            <p:cNvPr id="290879"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9088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1" name="Group 71"/>
          <p:cNvGrpSpPr>
            <a:grpSpLocks/>
          </p:cNvGrpSpPr>
          <p:nvPr/>
        </p:nvGrpSpPr>
        <p:grpSpPr bwMode="auto">
          <a:xfrm>
            <a:off x="2630488" y="5273675"/>
            <a:ext cx="3673475" cy="582613"/>
            <a:chOff x="1312" y="4008"/>
            <a:chExt cx="1832" cy="518"/>
          </a:xfrm>
        </p:grpSpPr>
        <p:sp>
          <p:nvSpPr>
            <p:cNvPr id="290877"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9087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2" name="Group 74"/>
          <p:cNvGrpSpPr>
            <a:grpSpLocks/>
          </p:cNvGrpSpPr>
          <p:nvPr/>
        </p:nvGrpSpPr>
        <p:grpSpPr bwMode="auto">
          <a:xfrm>
            <a:off x="6303963" y="5273675"/>
            <a:ext cx="2840037" cy="582613"/>
            <a:chOff x="3144" y="4008"/>
            <a:chExt cx="1416" cy="518"/>
          </a:xfrm>
        </p:grpSpPr>
        <p:sp>
          <p:nvSpPr>
            <p:cNvPr id="290875"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9087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3" name="Group 77"/>
          <p:cNvGrpSpPr>
            <a:grpSpLocks/>
          </p:cNvGrpSpPr>
          <p:nvPr/>
        </p:nvGrpSpPr>
        <p:grpSpPr bwMode="auto">
          <a:xfrm>
            <a:off x="0" y="5856288"/>
            <a:ext cx="1347788" cy="1001712"/>
            <a:chOff x="0" y="4526"/>
            <a:chExt cx="672" cy="890"/>
          </a:xfrm>
        </p:grpSpPr>
        <p:sp>
          <p:nvSpPr>
            <p:cNvPr id="290873"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التأسيس</a:t>
              </a:r>
            </a:p>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(1-4)</a:t>
              </a:r>
              <a:endParaRPr lang="en-US" altLang="zh-CN" dirty="0">
                <a:solidFill>
                  <a:srgbClr val="FFFFFF"/>
                </a:solidFill>
                <a:latin typeface="Arial" panose="020B0604020202020204" pitchFamily="34" charset="0"/>
                <a:ea typeface="SimSun" charset="0"/>
                <a:cs typeface="Arial" panose="020B0604020202020204" pitchFamily="34" charset="0"/>
              </a:endParaRPr>
            </a:p>
          </p:txBody>
        </p:sp>
        <p:sp>
          <p:nvSpPr>
            <p:cNvPr id="29087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4" name="Group 80"/>
          <p:cNvGrpSpPr>
            <a:grpSpLocks/>
          </p:cNvGrpSpPr>
          <p:nvPr/>
        </p:nvGrpSpPr>
        <p:grpSpPr bwMode="auto">
          <a:xfrm>
            <a:off x="1347788" y="5856288"/>
            <a:ext cx="1282700" cy="1001712"/>
            <a:chOff x="672" y="4526"/>
            <a:chExt cx="640" cy="890"/>
          </a:xfrm>
        </p:grpSpPr>
        <p:sp>
          <p:nvSpPr>
            <p:cNvPr id="290871"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التقديس</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(5: 1- 10: 10)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9087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5" name="Group 83"/>
          <p:cNvGrpSpPr>
            <a:grpSpLocks/>
          </p:cNvGrpSpPr>
          <p:nvPr/>
        </p:nvGrpSpPr>
        <p:grpSpPr bwMode="auto">
          <a:xfrm>
            <a:off x="2630488" y="5856288"/>
            <a:ext cx="785812" cy="1001712"/>
            <a:chOff x="1312" y="4526"/>
            <a:chExt cx="392" cy="890"/>
          </a:xfrm>
        </p:grpSpPr>
        <p:sp>
          <p:nvSpPr>
            <p:cNvPr id="290869"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(10: 11- 12: 16)</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9087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6" name="Group 86"/>
          <p:cNvGrpSpPr>
            <a:grpSpLocks/>
          </p:cNvGrpSpPr>
          <p:nvPr/>
        </p:nvGrpSpPr>
        <p:grpSpPr bwMode="auto">
          <a:xfrm>
            <a:off x="3416300" y="5856288"/>
            <a:ext cx="722313" cy="1001712"/>
            <a:chOff x="1704" y="4526"/>
            <a:chExt cx="360" cy="890"/>
          </a:xfrm>
        </p:grpSpPr>
        <p:sp>
          <p:nvSpPr>
            <p:cNvPr id="290867"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dirty="0">
                  <a:solidFill>
                    <a:srgbClr val="FFFFFF"/>
                  </a:solidFill>
                  <a:latin typeface="Arial Narrow" charset="0"/>
                  <a:ea typeface="SimSun" charset="0"/>
                  <a:cs typeface="SimSun" charset="0"/>
                </a:rPr>
                <a:t> </a:t>
              </a:r>
              <a:r>
                <a:rPr lang="ar-JO" altLang="zh-CN" sz="1600" dirty="0">
                  <a:solidFill>
                    <a:srgbClr val="FFFFFF"/>
                  </a:solidFill>
                  <a:latin typeface="Arial" panose="020B0604020202020204" pitchFamily="34" charset="0"/>
                  <a:ea typeface="SimSun" charset="0"/>
                  <a:cs typeface="Arial" panose="020B0604020202020204" pitchFamily="34" charset="0"/>
                </a:rPr>
                <a:t>خطيئة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(13-14)</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9086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7" name="Group 89"/>
          <p:cNvGrpSpPr>
            <a:grpSpLocks/>
          </p:cNvGrpSpPr>
          <p:nvPr/>
        </p:nvGrpSpPr>
        <p:grpSpPr bwMode="auto">
          <a:xfrm>
            <a:off x="4138613" y="5856288"/>
            <a:ext cx="722312" cy="1001712"/>
            <a:chOff x="2064" y="4526"/>
            <a:chExt cx="360" cy="890"/>
          </a:xfrm>
        </p:grpSpPr>
        <p:sp>
          <p:nvSpPr>
            <p:cNvPr id="290865"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البرية</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(15-19)</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9086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8" name="Group 92"/>
          <p:cNvGrpSpPr>
            <a:grpSpLocks/>
          </p:cNvGrpSpPr>
          <p:nvPr/>
        </p:nvGrpSpPr>
        <p:grpSpPr bwMode="auto">
          <a:xfrm>
            <a:off x="4860925" y="5856288"/>
            <a:ext cx="657225" cy="1001712"/>
            <a:chOff x="2424" y="4526"/>
            <a:chExt cx="328" cy="890"/>
          </a:xfrm>
        </p:grpSpPr>
        <p:sp>
          <p:nvSpPr>
            <p:cNvPr id="290863"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موآب</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20-21)</a:t>
              </a:r>
              <a:r>
                <a:rPr lang="en-US" altLang="zh-CN" sz="1400" dirty="0">
                  <a:solidFill>
                    <a:srgbClr val="FFFFFF"/>
                  </a:solidFill>
                  <a:latin typeface="Arial Narrow" charset="0"/>
                  <a:ea typeface="SimSun" charset="0"/>
                  <a:cs typeface="SimSun" charset="0"/>
                </a:rPr>
                <a:t>)</a:t>
              </a:r>
            </a:p>
          </p:txBody>
        </p:sp>
        <p:sp>
          <p:nvSpPr>
            <p:cNvPr id="29086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9" name="Group 95"/>
          <p:cNvGrpSpPr>
            <a:grpSpLocks/>
          </p:cNvGrpSpPr>
          <p:nvPr/>
        </p:nvGrpSpPr>
        <p:grpSpPr bwMode="auto">
          <a:xfrm>
            <a:off x="5518150" y="5856288"/>
            <a:ext cx="785813" cy="1001712"/>
            <a:chOff x="2752" y="4526"/>
            <a:chExt cx="392" cy="890"/>
          </a:xfrm>
        </p:grpSpPr>
        <p:sp>
          <p:nvSpPr>
            <p:cNvPr id="290861"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خطيئة موآب</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(22-25)</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9086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50" name="Group 98"/>
          <p:cNvGrpSpPr>
            <a:grpSpLocks/>
          </p:cNvGrpSpPr>
          <p:nvPr/>
        </p:nvGrpSpPr>
        <p:grpSpPr bwMode="auto">
          <a:xfrm>
            <a:off x="6303963" y="5856288"/>
            <a:ext cx="890587" cy="1001712"/>
            <a:chOff x="3144" y="4526"/>
            <a:chExt cx="444" cy="890"/>
          </a:xfrm>
        </p:grpSpPr>
        <p:sp>
          <p:nvSpPr>
            <p:cNvPr id="290859"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تجهيز الأرض</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(26-27)</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9086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51" name="Group 101"/>
          <p:cNvGrpSpPr>
            <a:grpSpLocks/>
          </p:cNvGrpSpPr>
          <p:nvPr/>
        </p:nvGrpSpPr>
        <p:grpSpPr bwMode="auto">
          <a:xfrm>
            <a:off x="7194550" y="5856288"/>
            <a:ext cx="882650" cy="1001712"/>
            <a:chOff x="3588" y="4526"/>
            <a:chExt cx="440" cy="890"/>
          </a:xfrm>
        </p:grpSpPr>
        <p:sp>
          <p:nvSpPr>
            <p:cNvPr id="290857"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dirty="0">
                  <a:solidFill>
                    <a:srgbClr val="FFFFFF"/>
                  </a:solidFill>
                  <a:latin typeface="Arial Narrow" charset="0"/>
                  <a:ea typeface="SimSun" charset="0"/>
                  <a:cs typeface="SimSun" charset="0"/>
                </a:rPr>
                <a:t> </a:t>
              </a:r>
              <a:r>
                <a:rPr lang="ar-JO" altLang="zh-CN" sz="1600" dirty="0">
                  <a:solidFill>
                    <a:srgbClr val="FFFFFF"/>
                  </a:solidFill>
                  <a:latin typeface="Arial" panose="020B0604020202020204" pitchFamily="34" charset="0"/>
                  <a:ea typeface="SimSun" charset="0"/>
                  <a:cs typeface="Arial" panose="020B0604020202020204" pitchFamily="34" charset="0"/>
                </a:rPr>
                <a:t>التقدمات والنذور</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(28-30)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9085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9085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الاستعدادات النهائية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(31-36)</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9085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90854"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29085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charset="0"/>
              </a:rPr>
              <a:t>سِفر العدد</a:t>
            </a:r>
            <a:endParaRPr lang="en-US" dirty="0">
              <a:solidFill>
                <a:srgbClr val="000000"/>
              </a:solidFill>
              <a:latin typeface="Impact" charset="0"/>
              <a:cs typeface="MS PGothic" charset="0"/>
            </a:endParaRPr>
          </a:p>
        </p:txBody>
      </p:sp>
      <p:sp>
        <p:nvSpPr>
          <p:cNvPr id="290856"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7472135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موآب</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fontAlgn="base">
              <a:spcBef>
                <a:spcPct val="50000"/>
              </a:spcBef>
              <a:spcAft>
                <a:spcPct val="0"/>
              </a:spcAft>
              <a:defRPr/>
            </a:pPr>
            <a:r>
              <a:rPr lang="ar-JO"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عمّون</a:t>
            </a:r>
            <a:endParaRPr lang="en-US"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ادوم</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2400" b="1" dirty="0">
                <a:solidFill>
                  <a:srgbClr val="66FF33"/>
                </a:solidFill>
                <a:effectLst>
                  <a:glow rad="101600">
                    <a:srgbClr val="000000">
                      <a:alpha val="75000"/>
                    </a:srgbClr>
                  </a:glow>
                </a:effectLst>
                <a:latin typeface="Arial"/>
                <a:ea typeface="ＭＳ Ｐゴシック" charset="0"/>
                <a:cs typeface="Arial"/>
              </a:rPr>
              <a:t>الأمم المتجاورة مرتبطة بالدم</a:t>
            </a:r>
            <a:endParaRPr lang="en-US" sz="2400" b="1" dirty="0">
              <a:solidFill>
                <a:srgbClr val="66FF33"/>
              </a:solidFill>
              <a:effectLst>
                <a:glow rad="101600">
                  <a:srgbClr val="000000">
                    <a:alpha val="75000"/>
                  </a:srgbClr>
                </a:glow>
              </a:effectLst>
              <a:latin typeface="Arial"/>
              <a:ea typeface="ＭＳ Ｐゴシック" charset="0"/>
              <a:cs typeface="Arial"/>
            </a:endParaRPr>
          </a:p>
        </p:txBody>
      </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000000"/>
                </a:solidFill>
                <a:latin typeface="Arial" charset="0"/>
              </a:rPr>
              <a:t>Transjordan Events</a:t>
            </a: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156678" name="Rectangle 6"/>
          <p:cNvSpPr>
            <a:spLocks noChangeArrowheads="1"/>
          </p:cNvSpPr>
          <p:nvPr/>
        </p:nvSpPr>
        <p:spPr bwMode="auto">
          <a:xfrm>
            <a:off x="2071934" y="4901726"/>
            <a:ext cx="6019800" cy="1734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شعر بالاق (ملك موآب) بالتهديد</a:t>
            </a:r>
          </a:p>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بسبب حشود أمة إسرائيل</a:t>
            </a:r>
          </a:p>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على حدوده.</a:t>
            </a:r>
            <a:endParaRPr kumimoji="1"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defTabSz="914400" fontAlgn="base">
              <a:lnSpc>
                <a:spcPct val="90000"/>
              </a:lnSpc>
              <a:spcBef>
                <a:spcPct val="20000"/>
              </a:spcBef>
              <a:spcAft>
                <a:spcPct val="0"/>
              </a:spcAft>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19141410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6678">
                                            <p:txEl>
                                              <p:pRg st="0" end="0"/>
                                            </p:txEl>
                                          </p:spTgt>
                                        </p:tgtEl>
                                        <p:attrNameLst>
                                          <p:attrName>style.visibility</p:attrName>
                                        </p:attrNameLst>
                                      </p:cBhvr>
                                      <p:to>
                                        <p:strVal val="visible"/>
                                      </p:to>
                                    </p:set>
                                    <p:animEffect transition="in" filter="blinds(horizontal)">
                                      <p:cBhvr>
                                        <p:cTn id="7" dur="500"/>
                                        <p:tgtEl>
                                          <p:spTgt spid="1566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6678">
                                            <p:txEl>
                                              <p:pRg st="1" end="1"/>
                                            </p:txEl>
                                          </p:spTgt>
                                        </p:tgtEl>
                                        <p:attrNameLst>
                                          <p:attrName>style.visibility</p:attrName>
                                        </p:attrNameLst>
                                      </p:cBhvr>
                                      <p:to>
                                        <p:strVal val="visible"/>
                                      </p:to>
                                    </p:set>
                                    <p:animEffect transition="in" filter="blinds(horizontal)">
                                      <p:cBhvr>
                                        <p:cTn id="12" dur="500"/>
                                        <p:tgtEl>
                                          <p:spTgt spid="1566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6678">
                                            <p:txEl>
                                              <p:pRg st="2" end="2"/>
                                            </p:txEl>
                                          </p:spTgt>
                                        </p:tgtEl>
                                        <p:attrNameLst>
                                          <p:attrName>style.visibility</p:attrName>
                                        </p:attrNameLst>
                                      </p:cBhvr>
                                      <p:to>
                                        <p:strVal val="visible"/>
                                      </p:to>
                                    </p:set>
                                    <p:animEffect transition="in" filter="blinds(horizontal)">
                                      <p:cBhvr>
                                        <p:cTn id="17" dur="500"/>
                                        <p:tgtEl>
                                          <p:spTgt spid="1566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0" y="-38100"/>
            <a:ext cx="9144000" cy="1143000"/>
          </a:xfrm>
        </p:spPr>
        <p:txBody>
          <a:bodyPr/>
          <a:lstStyle/>
          <a:p>
            <a:pPr eaLnBrk="1" hangingPunct="1"/>
            <a:r>
              <a:rPr kumimoji="1" lang="ar-JO" sz="3600" b="1" dirty="0">
                <a:solidFill>
                  <a:srgbClr val="FFFFFF"/>
                </a:solidFill>
                <a:latin typeface="Arial" panose="020B0604020202020204" pitchFamily="34" charset="0"/>
                <a:cs typeface="Arial" panose="020B0604020202020204" pitchFamily="34" charset="0"/>
              </a:rPr>
              <a:t>قصة بلعام (عَدَد 22- 24)</a:t>
            </a:r>
            <a:endParaRPr kumimoji="1" lang="en-US" sz="3600" b="1" dirty="0">
              <a:solidFill>
                <a:srgbClr val="FFFFFF"/>
              </a:solidFill>
              <a:latin typeface="Arial" panose="020B0604020202020204" pitchFamily="34" charset="0"/>
              <a:cs typeface="Arial" panose="020B0604020202020204" pitchFamily="34" charset="0"/>
            </a:endParaRPr>
          </a:p>
        </p:txBody>
      </p:sp>
      <p:sp>
        <p:nvSpPr>
          <p:cNvPr id="305154"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305155" name="Rectangle 6"/>
          <p:cNvSpPr>
            <a:spLocks noChangeArrowheads="1"/>
          </p:cNvSpPr>
          <p:nvPr/>
        </p:nvSpPr>
        <p:spPr bwMode="auto">
          <a:xfrm>
            <a:off x="-1" y="1731818"/>
            <a:ext cx="5162701" cy="1195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kumimoji="1" lang="ar-JO" sz="3200" b="1" dirty="0">
                <a:solidFill>
                  <a:srgbClr val="FFFFFF"/>
                </a:solidFill>
                <a:latin typeface="Arial" charset="0"/>
                <a:ea typeface="ＭＳ Ｐゴシック" charset="0"/>
                <a:cs typeface="Arial" charset="0"/>
              </a:rPr>
              <a:t>بالاق</a:t>
            </a:r>
          </a:p>
          <a:p>
            <a:pPr algn="ctr" defTabSz="914400" fontAlgn="base">
              <a:lnSpc>
                <a:spcPct val="90000"/>
              </a:lnSpc>
              <a:spcBef>
                <a:spcPct val="20000"/>
              </a:spcBef>
              <a:spcAft>
                <a:spcPct val="0"/>
              </a:spcAft>
            </a:pPr>
            <a:r>
              <a:rPr kumimoji="1" lang="ar-JO" sz="3200" b="1" dirty="0">
                <a:solidFill>
                  <a:srgbClr val="FFFFFF"/>
                </a:solidFill>
                <a:latin typeface="Arial" charset="0"/>
                <a:ea typeface="ＭＳ Ｐゴシック" charset="0"/>
                <a:cs typeface="Arial" charset="0"/>
              </a:rPr>
              <a:t>ملك موآب</a:t>
            </a:r>
            <a:endParaRPr kumimoji="1" lang="en-US" sz="3200" b="1" dirty="0">
              <a:solidFill>
                <a:srgbClr val="FFFFFF"/>
              </a:solidFill>
              <a:latin typeface="Arial" charset="0"/>
              <a:ea typeface="ＭＳ Ｐゴシック" charset="0"/>
              <a:cs typeface="Arial" charset="0"/>
            </a:endParaRPr>
          </a:p>
        </p:txBody>
      </p:sp>
      <p:sp>
        <p:nvSpPr>
          <p:cNvPr id="30515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8" name="Picture 7" descr="Screen Shot 2017-03-13 at 11.47.1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06" y="2927195"/>
            <a:ext cx="9144000" cy="3930805"/>
          </a:xfrm>
          <a:prstGeom prst="rect">
            <a:avLst/>
          </a:prstGeom>
        </p:spPr>
      </p:pic>
      <p:sp>
        <p:nvSpPr>
          <p:cNvPr id="9" name="Rectangle 6"/>
          <p:cNvSpPr>
            <a:spLocks noChangeArrowheads="1"/>
          </p:cNvSpPr>
          <p:nvPr/>
        </p:nvSpPr>
        <p:spPr bwMode="auto">
          <a:xfrm>
            <a:off x="4976090" y="1731818"/>
            <a:ext cx="4167910" cy="1195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kumimoji="1" lang="ar-JO" sz="3200" b="1" dirty="0">
                <a:solidFill>
                  <a:srgbClr val="FFFFFF"/>
                </a:solidFill>
                <a:latin typeface="Arial" charset="0"/>
                <a:ea typeface="ＭＳ Ｐゴシック" charset="0"/>
                <a:cs typeface="Arial" charset="0"/>
              </a:rPr>
              <a:t>بلعام</a:t>
            </a:r>
          </a:p>
          <a:p>
            <a:pPr algn="ctr" defTabSz="914400" fontAlgn="base">
              <a:lnSpc>
                <a:spcPct val="90000"/>
              </a:lnSpc>
              <a:spcBef>
                <a:spcPct val="20000"/>
              </a:spcBef>
              <a:spcAft>
                <a:spcPct val="0"/>
              </a:spcAft>
            </a:pPr>
            <a:r>
              <a:rPr kumimoji="1" lang="ar-JO" sz="3200" b="1" dirty="0">
                <a:solidFill>
                  <a:srgbClr val="FFFFFF"/>
                </a:solidFill>
                <a:latin typeface="Arial" charset="0"/>
                <a:ea typeface="ＭＳ Ｐゴシック" charset="0"/>
                <a:cs typeface="Arial" charset="0"/>
              </a:rPr>
              <a:t>النبي الوثني</a:t>
            </a:r>
            <a:endParaRPr kumimoji="1" lang="en-US" sz="32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3649921037"/>
      </p:ext>
    </p:extLst>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موآب</a:t>
            </a:r>
            <a:endParaRPr lang="en-US"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عمّون</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ادوم</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2400" b="1" dirty="0">
                <a:solidFill>
                  <a:srgbClr val="66FF33"/>
                </a:solidFill>
                <a:effectLst>
                  <a:glow rad="101600">
                    <a:srgbClr val="000000">
                      <a:alpha val="75000"/>
                    </a:srgbClr>
                  </a:glow>
                </a:effectLst>
                <a:latin typeface="Arial"/>
                <a:ea typeface="ＭＳ Ｐゴシック" charset="0"/>
                <a:cs typeface="Arial"/>
              </a:rPr>
              <a:t>الأمم المتجاورة مرتبطة بالدم</a:t>
            </a:r>
            <a:endParaRPr lang="en-US" sz="2400" b="1" dirty="0">
              <a:solidFill>
                <a:srgbClr val="66FF33"/>
              </a:solidFill>
              <a:effectLst>
                <a:glow rad="101600">
                  <a:srgbClr val="000000">
                    <a:alpha val="75000"/>
                  </a:srgbClr>
                </a:glow>
              </a:effectLst>
              <a:latin typeface="Arial"/>
              <a:ea typeface="ＭＳ Ｐゴシック" charset="0"/>
              <a:cs typeface="Arial"/>
            </a:endParaRPr>
          </a:p>
        </p:txBody>
      </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000000"/>
                </a:solidFill>
                <a:latin typeface="Arial" charset="0"/>
              </a:rPr>
              <a:t>Transjordan Events</a:t>
            </a: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156678" name="Rectangle 6"/>
          <p:cNvSpPr>
            <a:spLocks noChangeArrowheads="1"/>
          </p:cNvSpPr>
          <p:nvPr/>
        </p:nvSpPr>
        <p:spPr bwMode="auto">
          <a:xfrm>
            <a:off x="2071934" y="4901726"/>
            <a:ext cx="6019800" cy="1734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شعر بالاق (ملك موآب) بالتهديد</a:t>
            </a:r>
          </a:p>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بسبب حشود أمة إسرائيل</a:t>
            </a:r>
          </a:p>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على حدوده.</a:t>
            </a:r>
          </a:p>
          <a:p>
            <a:pPr defTabSz="914400" fontAlgn="base">
              <a:lnSpc>
                <a:spcPct val="90000"/>
              </a:lnSpc>
              <a:spcBef>
                <a:spcPct val="20000"/>
              </a:spcBef>
              <a:spcAft>
                <a:spcPct val="0"/>
              </a:spcAft>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
        <p:nvSpPr>
          <p:cNvPr id="27" name="Rectangle 6"/>
          <p:cNvSpPr>
            <a:spLocks noChangeArrowheads="1"/>
          </p:cNvSpPr>
          <p:nvPr/>
        </p:nvSpPr>
        <p:spPr bwMode="auto">
          <a:xfrm>
            <a:off x="2740671" y="22530"/>
            <a:ext cx="4891458" cy="123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charset="0"/>
                <a:ea typeface="ＭＳ Ｐゴシック" charset="0"/>
                <a:cs typeface="Arial" charset="0"/>
              </a:rPr>
              <a:t>استأجر بالاق النبي </a:t>
            </a:r>
          </a:p>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charset="0"/>
                <a:ea typeface="ＭＳ Ｐゴシック" charset="0"/>
                <a:cs typeface="Arial" charset="0"/>
              </a:rPr>
              <a:t>الوثني بلعام</a:t>
            </a:r>
          </a:p>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charset="0"/>
                <a:ea typeface="ＭＳ Ｐゴシック" charset="0"/>
                <a:cs typeface="Arial" charset="0"/>
              </a:rPr>
              <a:t>ليلعن إسرائيل</a:t>
            </a:r>
            <a:endParaRPr kumimoji="1" lang="en-US" sz="3200" b="1" dirty="0">
              <a:solidFill>
                <a:srgbClr val="FFFFFF"/>
              </a:solidFill>
              <a:effectLst>
                <a:glow rad="228600">
                  <a:srgbClr val="000000"/>
                </a:glow>
              </a:effectLst>
              <a:latin typeface="Arial" charset="0"/>
              <a:ea typeface="ＭＳ Ｐゴシック" charset="0"/>
              <a:cs typeface="Arial" charset="0"/>
            </a:endParaRPr>
          </a:p>
          <a:p>
            <a:pPr defTabSz="914400" fontAlgn="base">
              <a:lnSpc>
                <a:spcPct val="90000"/>
              </a:lnSpc>
              <a:spcBef>
                <a:spcPct val="20000"/>
              </a:spcBef>
              <a:spcAft>
                <a:spcPct val="0"/>
              </a:spcAft>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
        <p:nvSpPr>
          <p:cNvPr id="28" name="Rectangle 6"/>
          <p:cNvSpPr>
            <a:spLocks noChangeArrowheads="1"/>
          </p:cNvSpPr>
          <p:nvPr/>
        </p:nvSpPr>
        <p:spPr bwMode="auto">
          <a:xfrm>
            <a:off x="2071934" y="3481135"/>
            <a:ext cx="6019800" cy="1297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charset="0"/>
                <a:ea typeface="ＭＳ Ｐゴシック" charset="0"/>
                <a:cs typeface="Arial" charset="0"/>
              </a:rPr>
              <a:t>بدلاً من ذلك بارك بلعام إسرائيل</a:t>
            </a:r>
          </a:p>
          <a:p>
            <a:pPr algn="r" defTabSz="914400"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charset="0"/>
                <a:ea typeface="ＭＳ Ｐゴシック" charset="0"/>
                <a:cs typeface="Arial" charset="0"/>
              </a:rPr>
              <a:t>(عَدَد 22- 24)!</a:t>
            </a:r>
          </a:p>
          <a:p>
            <a:pPr defTabSz="914400" fontAlgn="base">
              <a:lnSpc>
                <a:spcPct val="90000"/>
              </a:lnSpc>
              <a:spcBef>
                <a:spcPct val="20000"/>
              </a:spcBef>
              <a:spcAft>
                <a:spcPct val="0"/>
              </a:spcAft>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cxnSp>
        <p:nvCxnSpPr>
          <p:cNvPr id="29" name="Straight Arrow Connector 28"/>
          <p:cNvCxnSpPr>
            <a:cxnSpLocks noChangeShapeType="1"/>
          </p:cNvCxnSpPr>
          <p:nvPr/>
        </p:nvCxnSpPr>
        <p:spPr bwMode="auto">
          <a:xfrm flipH="1">
            <a:off x="1870144" y="22530"/>
            <a:ext cx="776764" cy="4511881"/>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7269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linds(horizont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linds(horizontal)">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blinds(horizontal)">
                                      <p:cBhvr>
                                        <p:cTn id="17" dur="500"/>
                                        <p:tgtEl>
                                          <p:spTgt spid="27">
                                            <p:txEl>
                                              <p:pRg st="2" end="2"/>
                                            </p:txEl>
                                          </p:spTgt>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righ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8">
                                            <p:txEl>
                                              <p:pRg st="0" end="0"/>
                                            </p:txEl>
                                          </p:spTgt>
                                        </p:tgtEl>
                                        <p:attrNameLst>
                                          <p:attrName>style.visibility</p:attrName>
                                        </p:attrNameLst>
                                      </p:cBhvr>
                                      <p:to>
                                        <p:strVal val="visible"/>
                                      </p:to>
                                    </p:set>
                                    <p:animEffect transition="in" filter="blinds(horizontal)">
                                      <p:cBhvr>
                                        <p:cTn id="26" dur="500"/>
                                        <p:tgtEl>
                                          <p:spTgt spid="2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8">
                                            <p:txEl>
                                              <p:pRg st="1" end="1"/>
                                            </p:txEl>
                                          </p:spTgt>
                                        </p:tgtEl>
                                        <p:attrNameLst>
                                          <p:attrName>style.visibility</p:attrName>
                                        </p:attrNameLst>
                                      </p:cBhvr>
                                      <p:to>
                                        <p:strVal val="visible"/>
                                      </p:to>
                                    </p:set>
                                    <p:animEffect transition="in" filter="blinds(horizontal)">
                                      <p:cBhvr>
                                        <p:cTn id="31"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CCFFCC"/>
                </a:solidFill>
                <a:effectLst>
                  <a:glow rad="101600">
                    <a:srgbClr val="000000">
                      <a:alpha val="75000"/>
                    </a:srgbClr>
                  </a:glow>
                </a:effectLst>
                <a:latin typeface="Arial"/>
                <a:ea typeface="ＭＳ Ｐゴシック" charset="0"/>
                <a:cs typeface="Arial"/>
              </a:rPr>
              <a:t>مملكة سيحون</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8825" y="78229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fontAlgn="base">
              <a:spcBef>
                <a:spcPct val="50000"/>
              </a:spcBef>
              <a:spcAft>
                <a:spcPct val="0"/>
              </a:spcAft>
              <a:defRPr/>
            </a:pPr>
            <a:r>
              <a:rPr lang="ar-JO" sz="3200" b="1" dirty="0">
                <a:solidFill>
                  <a:srgbClr val="CCFFCC"/>
                </a:solidFill>
                <a:effectLst>
                  <a:glow rad="101600">
                    <a:srgbClr val="000000">
                      <a:alpha val="75000"/>
                    </a:srgbClr>
                  </a:glow>
                </a:effectLst>
                <a:latin typeface="Arial"/>
                <a:ea typeface="ＭＳ Ｐゴシック" charset="0"/>
                <a:cs typeface="Arial"/>
              </a:rPr>
              <a:t>مملكة عوج</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موآب</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عمّون</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3200" b="1" dirty="0">
                <a:solidFill>
                  <a:srgbClr val="66FF33"/>
                </a:solidFill>
                <a:effectLst>
                  <a:glow rad="101600">
                    <a:srgbClr val="000000">
                      <a:alpha val="75000"/>
                    </a:srgbClr>
                  </a:glow>
                </a:effectLst>
                <a:latin typeface="Arial"/>
                <a:ea typeface="ＭＳ Ｐゴシック" charset="0"/>
                <a:cs typeface="Arial"/>
              </a:rPr>
              <a:t>ادوم</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ar-JO" sz="2400" b="1" dirty="0">
                <a:solidFill>
                  <a:srgbClr val="66FF33"/>
                </a:solidFill>
                <a:effectLst>
                  <a:glow rad="101600">
                    <a:srgbClr val="000000">
                      <a:alpha val="75000"/>
                    </a:srgbClr>
                  </a:glow>
                </a:effectLst>
                <a:latin typeface="Arial"/>
                <a:ea typeface="ＭＳ Ｐゴシック" charset="0"/>
                <a:cs typeface="Arial"/>
              </a:rPr>
              <a:t>الأمم المتجاورة مرتبطة بالدم</a:t>
            </a:r>
            <a:endParaRPr lang="en-US" sz="2400" b="1" dirty="0">
              <a:solidFill>
                <a:srgbClr val="66FF33"/>
              </a:solidFill>
              <a:effectLst>
                <a:glow rad="101600">
                  <a:srgbClr val="000000">
                    <a:alpha val="75000"/>
                  </a:srgbClr>
                </a:glow>
              </a:effectLst>
              <a:latin typeface="Arial"/>
              <a:ea typeface="ＭＳ Ｐゴシック" charset="0"/>
              <a:cs typeface="Arial"/>
            </a:endParaRP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إذرعي</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ar-JO" dirty="0">
                <a:solidFill>
                  <a:srgbClr val="FFFFFF"/>
                </a:solidFill>
                <a:latin typeface="Arial" charset="0"/>
              </a:rPr>
              <a:t>أحداث شرق الأردن</a:t>
            </a:r>
            <a:endParaRPr kumimoji="1" lang="en-US" dirty="0">
              <a:solidFill>
                <a:srgbClr val="FFFFFF"/>
              </a:solidFill>
              <a:latin typeface="Arial"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ياهص</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Tx/>
              <a:buChar char="•"/>
              <a:defRPr/>
            </a:pPr>
            <a:r>
              <a:rPr kumimoji="1" lang="ar-JO" sz="3200" b="1" dirty="0">
                <a:solidFill>
                  <a:srgbClr val="FFFFFF"/>
                </a:solidFill>
                <a:effectLst>
                  <a:glow rad="228600">
                    <a:srgbClr val="000000"/>
                  </a:glow>
                </a:effectLst>
                <a:latin typeface="Arial" charset="0"/>
                <a:ea typeface="ＭＳ Ｐゴシック" charset="0"/>
                <a:cs typeface="Arial" charset="0"/>
              </a:rPr>
              <a:t>الانتصار على سيحون وعوج</a:t>
            </a:r>
          </a:p>
          <a:p>
            <a:pPr algn="r" defTabSz="914400" rtl="1" fontAlgn="base">
              <a:lnSpc>
                <a:spcPct val="90000"/>
              </a:lnSpc>
              <a:spcBef>
                <a:spcPct val="20000"/>
              </a:spcBef>
              <a:spcAft>
                <a:spcPct val="0"/>
              </a:spcAft>
              <a:defRPr/>
            </a:pPr>
            <a:r>
              <a:rPr kumimoji="1" lang="ar-JO" sz="3200" b="1" dirty="0">
                <a:solidFill>
                  <a:srgbClr val="FFFFFF"/>
                </a:solidFill>
                <a:effectLst>
                  <a:glow rad="228600">
                    <a:srgbClr val="000000"/>
                  </a:glow>
                </a:effectLst>
                <a:latin typeface="Arial" charset="0"/>
                <a:ea typeface="ＭＳ Ｐゴシック" charset="0"/>
                <a:cs typeface="Arial" charset="0"/>
              </a:rPr>
              <a:t>   (عَدَد 21: 21- 35).</a:t>
            </a:r>
          </a:p>
          <a:p>
            <a:pPr marL="342900" indent="-342900" algn="r" defTabSz="914400" rtl="1" fontAlgn="base">
              <a:lnSpc>
                <a:spcPct val="90000"/>
              </a:lnSpc>
              <a:spcBef>
                <a:spcPct val="20000"/>
              </a:spcBef>
              <a:spcAft>
                <a:spcPct val="0"/>
              </a:spcAft>
              <a:buFontTx/>
              <a:buChar char="•"/>
              <a:defRPr/>
            </a:pPr>
            <a:r>
              <a:rPr kumimoji="1" lang="ar-JO" sz="3200" b="1" dirty="0">
                <a:solidFill>
                  <a:srgbClr val="FFFFFF"/>
                </a:solidFill>
                <a:effectLst>
                  <a:glow rad="228600">
                    <a:srgbClr val="000000"/>
                  </a:glow>
                </a:effectLst>
                <a:latin typeface="Arial" charset="0"/>
                <a:ea typeface="ＭＳ Ｐゴシック" charset="0"/>
                <a:cs typeface="Arial" charset="0"/>
              </a:rPr>
              <a:t>فشل بالاق في تحويل الله ضد إسرائيل – ومباركتهم من بلعام (عَدَد 22- 24)</a:t>
            </a:r>
            <a:endParaRPr kumimoji="1" lang="en-US" sz="3200" b="1" dirty="0">
              <a:solidFill>
                <a:srgbClr val="FFFFFF"/>
              </a:solidFill>
              <a:effectLst>
                <a:glow rad="228600">
                  <a:srgbClr val="000000"/>
                </a:glow>
              </a:effectLst>
              <a:latin typeface="Arial" charset="0"/>
              <a:ea typeface="ＭＳ Ｐゴシック" charset="0"/>
              <a:cs typeface="Arial" charset="0"/>
            </a:endParaRPr>
          </a:p>
          <a:p>
            <a:pPr defTabSz="914400" fontAlgn="base">
              <a:lnSpc>
                <a:spcPct val="90000"/>
              </a:lnSpc>
              <a:spcBef>
                <a:spcPct val="20000"/>
              </a:spcBef>
              <a:spcAft>
                <a:spcPct val="0"/>
              </a:spcAft>
              <a:buFont typeface="Wingdings" charset="0"/>
              <a:buNone/>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15122981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56678">
                                            <p:txEl>
                                              <p:pRg st="0" end="0"/>
                                            </p:txEl>
                                          </p:spTgt>
                                        </p:tgtEl>
                                        <p:attrNameLst>
                                          <p:attrName>style.visibility</p:attrName>
                                        </p:attrNameLst>
                                      </p:cBhvr>
                                      <p:to>
                                        <p:strVal val="visible"/>
                                      </p:to>
                                    </p:set>
                                    <p:animEffect transition="in" filter="blinds(horizontal)">
                                      <p:cBhvr>
                                        <p:cTn id="16" dur="500"/>
                                        <p:tgtEl>
                                          <p:spTgt spid="15667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6678">
                                            <p:txEl>
                                              <p:pRg st="1" end="1"/>
                                            </p:txEl>
                                          </p:spTgt>
                                        </p:tgtEl>
                                        <p:attrNameLst>
                                          <p:attrName>style.visibility</p:attrName>
                                        </p:attrNameLst>
                                      </p:cBhvr>
                                      <p:to>
                                        <p:strVal val="visible"/>
                                      </p:to>
                                    </p:set>
                                    <p:animEffect transition="in" filter="blinds(horizontal)">
                                      <p:cBhvr>
                                        <p:cTn id="21" dur="500"/>
                                        <p:tgtEl>
                                          <p:spTgt spid="15667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6678">
                                            <p:txEl>
                                              <p:pRg st="2" end="2"/>
                                            </p:txEl>
                                          </p:spTgt>
                                        </p:tgtEl>
                                        <p:attrNameLst>
                                          <p:attrName>style.visibility</p:attrName>
                                        </p:attrNameLst>
                                      </p:cBhvr>
                                      <p:to>
                                        <p:strVal val="visible"/>
                                      </p:to>
                                    </p:set>
                                    <p:animEffect transition="in" filter="blinds(horizontal)">
                                      <p:cBhvr>
                                        <p:cTn id="26" dur="500"/>
                                        <p:tgtEl>
                                          <p:spTgt spid="1566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29491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5109882" y="5638800"/>
            <a:ext cx="372931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914400" rtl="1" fontAlgn="base">
              <a:spcBef>
                <a:spcPct val="50000"/>
              </a:spcBef>
              <a:spcAft>
                <a:spcPct val="0"/>
              </a:spcAft>
              <a:defRPr/>
            </a:pPr>
            <a:r>
              <a:rPr lang="ar-JO" sz="3200" b="1" dirty="0">
                <a:solidFill>
                  <a:srgbClr val="FFFFFF"/>
                </a:solidFill>
                <a:latin typeface="Arial" panose="020B0604020202020204" pitchFamily="34" charset="0"/>
                <a:ea typeface="Times New Roman" pitchFamily="-111" charset="0"/>
                <a:cs typeface="Arial" panose="020B0604020202020204" pitchFamily="34" charset="0"/>
              </a:rPr>
              <a:t>بلعام</a:t>
            </a:r>
            <a:r>
              <a:rPr lang="en-US" sz="3200" b="1" dirty="0">
                <a:solidFill>
                  <a:srgbClr val="FFFFFF"/>
                </a:solidFill>
                <a:latin typeface="Arial"/>
                <a:ea typeface="Times New Roman" pitchFamily="-111" charset="0"/>
                <a:cs typeface="Arial"/>
              </a:rPr>
              <a:t>                          </a:t>
            </a:r>
            <a:r>
              <a:rPr lang="ar-JO" sz="3200" b="1" dirty="0">
                <a:solidFill>
                  <a:srgbClr val="FFFFFF"/>
                </a:solidFill>
                <a:latin typeface="Arial" panose="020B0604020202020204" pitchFamily="34" charset="0"/>
                <a:ea typeface="Times New Roman" pitchFamily="-111" charset="0"/>
                <a:cs typeface="Arial" panose="020B0604020202020204" pitchFamily="34" charset="0"/>
              </a:rPr>
              <a:t>عَدَد 22: 20- 35</a:t>
            </a:r>
            <a:endParaRPr lang="en-US" sz="3200" b="1" dirty="0">
              <a:solidFill>
                <a:srgbClr val="FFFFFF"/>
              </a:solidFill>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4543748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0448798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a:xfrm>
            <a:off x="0" y="-38100"/>
            <a:ext cx="9144000" cy="1143000"/>
          </a:xfrm>
        </p:spPr>
        <p:txBody>
          <a:bodyPr/>
          <a:lstStyle/>
          <a:p>
            <a:pPr eaLnBrk="1" hangingPunct="1"/>
            <a:r>
              <a:rPr kumimoji="1" lang="ar-JO" dirty="0">
                <a:solidFill>
                  <a:srgbClr val="FFFFFF"/>
                </a:solidFill>
                <a:latin typeface="Arial" charset="0"/>
              </a:rPr>
              <a:t>قصة بلعام</a:t>
            </a:r>
            <a:endParaRPr kumimoji="1" lang="en-US" dirty="0">
              <a:solidFill>
                <a:srgbClr val="FFFFFF"/>
              </a:solidFill>
              <a:latin typeface="Arial" charset="0"/>
            </a:endParaRPr>
          </a:p>
        </p:txBody>
      </p:sp>
      <p:sp>
        <p:nvSpPr>
          <p:cNvPr id="296962"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endParaRPr kumimoji="1" lang="en-US" sz="3200" b="1" dirty="0">
              <a:solidFill>
                <a:srgbClr val="FFFFFF"/>
              </a:solidFill>
              <a:latin typeface="Arial" charset="0"/>
              <a:ea typeface="ＭＳ Ｐゴシック" charset="0"/>
              <a:cs typeface="Arial" charset="0"/>
            </a:endParaRPr>
          </a:p>
          <a:p>
            <a:pPr marL="342900" indent="-342900" algn="r" defTabSz="914400" rtl="1" fontAlgn="base">
              <a:lnSpc>
                <a:spcPct val="90000"/>
              </a:lnSpc>
              <a:spcBef>
                <a:spcPct val="20000"/>
              </a:spcBef>
              <a:spcAft>
                <a:spcPct val="0"/>
              </a:spcAft>
              <a:buFontTx/>
              <a:buChar char="•"/>
              <a:defRPr/>
            </a:pPr>
            <a:r>
              <a:rPr kumimoji="1" lang="ar-JO" sz="3200" b="1" dirty="0">
                <a:solidFill>
                  <a:srgbClr val="FFFFFF"/>
                </a:solidFill>
                <a:latin typeface="Arial" charset="0"/>
                <a:ea typeface="ＭＳ Ｐゴシック" charset="0"/>
                <a:cs typeface="Arial" charset="0"/>
              </a:rPr>
              <a:t>فشل بالاق في تحويل الله ضد إسرائيل – ومباركتهم من بلعام (عَدَد 22- 24)</a:t>
            </a:r>
          </a:p>
          <a:p>
            <a:pPr defTabSz="914400" fontAlgn="base">
              <a:lnSpc>
                <a:spcPct val="90000"/>
              </a:lnSpc>
              <a:spcBef>
                <a:spcPct val="20000"/>
              </a:spcBef>
              <a:spcAft>
                <a:spcPct val="0"/>
              </a:spcAft>
              <a:buFont typeface="Wingdings" charset="0"/>
              <a:buNone/>
              <a:defRPr/>
            </a:pPr>
            <a:endParaRPr kumimoji="1" lang="en-US" sz="3200" b="1" dirty="0">
              <a:solidFill>
                <a:srgbClr val="FFFFFF"/>
              </a:solidFill>
              <a:latin typeface="Arial" charset="0"/>
              <a:ea typeface="ＭＳ Ｐゴシック" charset="0"/>
              <a:cs typeface="Arial" charset="0"/>
            </a:endParaRPr>
          </a:p>
        </p:txBody>
      </p:sp>
      <p:sp>
        <p:nvSpPr>
          <p:cNvPr id="296964"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2969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638026"/>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184322" name="Picture 1" descr="keys-copy.jpg"/>
          <p:cNvPicPr>
            <a:picLocks noChangeAspect="1"/>
          </p:cNvPicPr>
          <p:nvPr/>
        </p:nvPicPr>
        <p:blipFill>
          <a:blip r:embed="rId3" cstate="screen">
            <a:extLst>
              <a:ext uri="{28A0092B-C50C-407E-A947-70E740481C1C}">
                <a14:useLocalDpi xmlns:a14="http://schemas.microsoft.com/office/drawing/2010/main"/>
              </a:ext>
            </a:extLst>
          </a:blip>
          <a:srcRect b="-400"/>
          <a:stretch>
            <a:fillRect/>
          </a:stretch>
        </p:blipFill>
        <p:spPr bwMode="auto">
          <a:xfrm>
            <a:off x="0" y="-26988"/>
            <a:ext cx="9144000"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4" name="Rectangle 3"/>
          <p:cNvSpPr>
            <a:spLocks noGrp="1" noChangeArrowheads="1"/>
          </p:cNvSpPr>
          <p:nvPr>
            <p:ph type="title"/>
          </p:nvPr>
        </p:nvSpPr>
        <p:spPr>
          <a:xfrm>
            <a:off x="1828800" y="609600"/>
            <a:ext cx="5486400" cy="685800"/>
          </a:xfrm>
          <a:solidFill>
            <a:srgbClr val="000000"/>
          </a:solidFill>
        </p:spPr>
        <p:txBody>
          <a:bodyPr/>
          <a:lstStyle/>
          <a:p>
            <a:pPr algn="ctr"/>
            <a:r>
              <a:rPr lang="ar-JO" b="1" dirty="0">
                <a:solidFill>
                  <a:srgbClr val="FFFFFF"/>
                </a:solidFill>
                <a:latin typeface="Arial" charset="0"/>
              </a:rPr>
              <a:t>الآية المفتاحيّة</a:t>
            </a:r>
            <a:endParaRPr lang="en-US" b="1" dirty="0">
              <a:solidFill>
                <a:srgbClr val="FFFFFF"/>
              </a:solidFill>
              <a:latin typeface="Arial" charset="0"/>
            </a:endParaRPr>
          </a:p>
        </p:txBody>
      </p:sp>
      <p:sp>
        <p:nvSpPr>
          <p:cNvPr id="34826" name="Text Box 10"/>
          <p:cNvSpPr txBox="1">
            <a:spLocks noChangeArrowheads="1"/>
          </p:cNvSpPr>
          <p:nvPr/>
        </p:nvSpPr>
        <p:spPr bwMode="auto">
          <a:xfrm>
            <a:off x="304800" y="1600200"/>
            <a:ext cx="8458200" cy="1754326"/>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fontAlgn="base">
              <a:spcBef>
                <a:spcPct val="50000"/>
              </a:spcBef>
              <a:spcAft>
                <a:spcPct val="0"/>
              </a:spcAft>
              <a:buFont typeface="Wingdings" charset="0"/>
              <a:buNone/>
            </a:pPr>
            <a:r>
              <a:rPr lang="ar-JO" altLang="zh-CN" b="1" i="1" dirty="0">
                <a:solidFill>
                  <a:srgbClr val="FFFF00"/>
                </a:solidFill>
                <a:latin typeface="Arial" charset="0"/>
                <a:cs typeface="Arial" charset="0"/>
              </a:rPr>
              <a:t>التأديب </a:t>
            </a:r>
            <a:r>
              <a:rPr lang="ar-JO" altLang="zh-CN" b="1" dirty="0">
                <a:solidFill>
                  <a:schemeClr val="bg1">
                    <a:lumMod val="20000"/>
                    <a:lumOff val="80000"/>
                  </a:schemeClr>
                </a:solidFill>
                <a:latin typeface="Arial" charset="0"/>
                <a:cs typeface="Arial" charset="0"/>
              </a:rPr>
              <a:t>– "فإن جميع الرجال الذين عاينوا مجدي ومعجزاتي التي أجريتها في مصر وفي الصحراء، وجربوني عشر مرات من غير أن يطيعوا قولي، لن يروا الأرض التي وعدت بها آباءهم. جميع الذين استخفوا بي، لن يشاهدوها."</a:t>
            </a:r>
          </a:p>
          <a:p>
            <a:pPr algn="r" defTabSz="914400" rtl="1" fontAlgn="base">
              <a:spcBef>
                <a:spcPct val="50000"/>
              </a:spcBef>
              <a:spcAft>
                <a:spcPct val="0"/>
              </a:spcAft>
              <a:buFont typeface="Wingdings" charset="0"/>
              <a:buNone/>
            </a:pPr>
            <a:r>
              <a:rPr lang="ar-JO" altLang="zh-CN" b="1" dirty="0">
                <a:solidFill>
                  <a:schemeClr val="bg1">
                    <a:lumMod val="20000"/>
                    <a:lumOff val="80000"/>
                  </a:schemeClr>
                </a:solidFill>
                <a:latin typeface="Arial" charset="0"/>
                <a:cs typeface="Arial" charset="0"/>
              </a:rPr>
              <a:t>(كلام الله لإسرائيل في سفر العدد 14: 22- 23)</a:t>
            </a:r>
          </a:p>
        </p:txBody>
      </p:sp>
      <p:sp>
        <p:nvSpPr>
          <p:cNvPr id="6" name="Text Box 10"/>
          <p:cNvSpPr txBox="1">
            <a:spLocks noChangeArrowheads="1"/>
          </p:cNvSpPr>
          <p:nvPr/>
        </p:nvSpPr>
        <p:spPr bwMode="auto">
          <a:xfrm>
            <a:off x="323850" y="4292600"/>
            <a:ext cx="8458200" cy="138499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fontAlgn="base">
              <a:spcBef>
                <a:spcPct val="50000"/>
              </a:spcBef>
              <a:spcAft>
                <a:spcPct val="0"/>
              </a:spcAft>
              <a:buFont typeface="Wingdings" charset="0"/>
              <a:buNone/>
            </a:pPr>
            <a:r>
              <a:rPr lang="ar-JO" altLang="zh-CN" b="1" i="1" dirty="0">
                <a:solidFill>
                  <a:srgbClr val="FFFF00"/>
                </a:solidFill>
                <a:latin typeface="Arial" charset="0"/>
                <a:cs typeface="Arial" charset="0"/>
              </a:rPr>
              <a:t>البركة</a:t>
            </a:r>
            <a:r>
              <a:rPr lang="ar-JO" altLang="zh-CN" b="1" dirty="0">
                <a:solidFill>
                  <a:schemeClr val="bg1">
                    <a:lumMod val="20000"/>
                    <a:lumOff val="80000"/>
                  </a:schemeClr>
                </a:solidFill>
                <a:latin typeface="Arial" charset="0"/>
                <a:cs typeface="Arial" charset="0"/>
              </a:rPr>
              <a:t> – "ليس الله إنسانًا فيكذب. ولا هو ابن آدم فيندم. هل يقول ولا يفعل أو يعد ولا يفي؟ إني أمرت أن أبارك، وهو قد بارك ولا طاقة لي على رده."</a:t>
            </a:r>
          </a:p>
          <a:p>
            <a:pPr algn="r" defTabSz="914400" rtl="1" fontAlgn="base">
              <a:spcBef>
                <a:spcPct val="50000"/>
              </a:spcBef>
              <a:spcAft>
                <a:spcPct val="0"/>
              </a:spcAft>
              <a:buFont typeface="Wingdings" charset="0"/>
              <a:buNone/>
            </a:pPr>
            <a:r>
              <a:rPr lang="ar-JO" altLang="zh-CN" b="1" dirty="0">
                <a:solidFill>
                  <a:schemeClr val="bg1">
                    <a:lumMod val="20000"/>
                    <a:lumOff val="80000"/>
                  </a:schemeClr>
                </a:solidFill>
                <a:latin typeface="Arial" charset="0"/>
                <a:cs typeface="Arial" charset="0"/>
              </a:rPr>
              <a:t>(بلعام إلى باراق في سفر العدد 23: 19- 20)</a:t>
            </a:r>
          </a:p>
        </p:txBody>
      </p:sp>
      <p:sp>
        <p:nvSpPr>
          <p:cNvPr id="7" name="Text Box 108"/>
          <p:cNvSpPr txBox="1">
            <a:spLocks noChangeArrowheads="1"/>
          </p:cNvSpPr>
          <p:nvPr/>
        </p:nvSpPr>
        <p:spPr bwMode="auto">
          <a:xfrm>
            <a:off x="8388756" y="3810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Tree>
    <p:extLst>
      <p:ext uri="{BB962C8B-B14F-4D97-AF65-F5344CB8AC3E}">
        <p14:creationId xmlns:p14="http://schemas.microsoft.com/office/powerpoint/2010/main" val="3324027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6">
                                            <p:bg/>
                                          </p:spTgt>
                                        </p:tgtEl>
                                        <p:attrNameLst>
                                          <p:attrName>style.visibility</p:attrName>
                                        </p:attrNameLst>
                                      </p:cBhvr>
                                      <p:to>
                                        <p:strVal val="visible"/>
                                      </p:to>
                                    </p:set>
                                    <p:animEffect transition="in" filter="blinds(horizontal)">
                                      <p:cBhvr>
                                        <p:cTn id="7" dur="500"/>
                                        <p:tgtEl>
                                          <p:spTgt spid="34826">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26">
                                            <p:txEl>
                                              <p:pRg st="0" end="0"/>
                                            </p:txEl>
                                          </p:spTgt>
                                        </p:tgtEl>
                                        <p:attrNameLst>
                                          <p:attrName>style.visibility</p:attrName>
                                        </p:attrNameLst>
                                      </p:cBhvr>
                                      <p:to>
                                        <p:strVal val="visible"/>
                                      </p:to>
                                    </p:set>
                                    <p:animEffect transition="in" filter="blinds(horizontal)">
                                      <p:cBhvr>
                                        <p:cTn id="10" dur="500"/>
                                        <p:tgtEl>
                                          <p:spTgt spid="34826">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4826">
                                            <p:txEl>
                                              <p:pRg st="1" end="1"/>
                                            </p:txEl>
                                          </p:spTgt>
                                        </p:tgtEl>
                                        <p:attrNameLst>
                                          <p:attrName>style.visibility</p:attrName>
                                        </p:attrNameLst>
                                      </p:cBhvr>
                                      <p:to>
                                        <p:strVal val="visible"/>
                                      </p:to>
                                    </p:set>
                                    <p:animEffect transition="in" filter="blinds(horizontal)">
                                      <p:cBhvr>
                                        <p:cTn id="13" dur="500"/>
                                        <p:tgtEl>
                                          <p:spTgt spid="34826">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linds(horizontal)">
                                      <p:cBhvr>
                                        <p:cTn id="18" dur="500"/>
                                        <p:tgtEl>
                                          <p:spTgt spid="6">
                                            <p:bg/>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linds(horizontal)">
                                      <p:cBhvr>
                                        <p:cTn id="21" dur="500"/>
                                        <p:tgtEl>
                                          <p:spTgt spid="6">
                                            <p:txEl>
                                              <p:pRg st="0" end="0"/>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linds(horizontal)">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build="allAtOnce" animBg="1"/>
      <p:bldP spid="6"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descr="Brown marble"/>
          <p:cNvSpPr>
            <a:spLocks noChangeArrowheads="1"/>
          </p:cNvSpPr>
          <p:nvPr/>
        </p:nvSpPr>
        <p:spPr bwMode="auto">
          <a:xfrm>
            <a:off x="0" y="-26988"/>
            <a:ext cx="9144000" cy="6858001"/>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97283" name="Text Box 3"/>
          <p:cNvSpPr txBox="1">
            <a:spLocks noChangeArrowheads="1"/>
          </p:cNvSpPr>
          <p:nvPr/>
        </p:nvSpPr>
        <p:spPr bwMode="auto">
          <a:xfrm>
            <a:off x="388938" y="98107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00"/>
                </a:solidFill>
                <a:latin typeface="Arial" panose="020B0604020202020204" pitchFamily="34" charset="0"/>
                <a:ea typeface="Times New Roman" pitchFamily="-111" charset="0"/>
                <a:cs typeface="Arial" panose="020B0604020202020204" pitchFamily="34" charset="0"/>
              </a:rPr>
              <a:t>الخروج</a:t>
            </a:r>
            <a:endParaRPr lang="en-US" sz="4000" b="1" dirty="0">
              <a:solidFill>
                <a:srgbClr val="FFFF00"/>
              </a:solidFill>
              <a:latin typeface="Arial" panose="020B0604020202020204" pitchFamily="34" charset="0"/>
              <a:ea typeface="Times New Roman" pitchFamily="-111" charset="0"/>
              <a:cs typeface="Arial" panose="020B0604020202020204" pitchFamily="34" charset="0"/>
            </a:endParaRPr>
          </a:p>
        </p:txBody>
      </p:sp>
      <p:sp>
        <p:nvSpPr>
          <p:cNvPr id="97284" name="Line 4"/>
          <p:cNvSpPr>
            <a:spLocks noChangeShapeType="1"/>
          </p:cNvSpPr>
          <p:nvPr/>
        </p:nvSpPr>
        <p:spPr bwMode="auto">
          <a:xfrm flipH="1">
            <a:off x="1751013" y="2565400"/>
            <a:ext cx="12700" cy="168275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nvGrpSpPr>
          <p:cNvPr id="172036" name="Group 5"/>
          <p:cNvGrpSpPr>
            <a:grpSpLocks/>
          </p:cNvGrpSpPr>
          <p:nvPr/>
        </p:nvGrpSpPr>
        <p:grpSpPr bwMode="auto">
          <a:xfrm>
            <a:off x="107950" y="3259138"/>
            <a:ext cx="8921750" cy="3867151"/>
            <a:chOff x="192" y="2053"/>
            <a:chExt cx="5620" cy="2436"/>
          </a:xfrm>
        </p:grpSpPr>
        <p:sp>
          <p:nvSpPr>
            <p:cNvPr id="97286" name="Text Box 6"/>
            <p:cNvSpPr txBox="1">
              <a:spLocks noChangeArrowheads="1"/>
            </p:cNvSpPr>
            <p:nvPr/>
          </p:nvSpPr>
          <p:spPr bwMode="auto">
            <a:xfrm>
              <a:off x="4752" y="2802"/>
              <a:ext cx="388"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wrap="square">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نيسان</a:t>
              </a:r>
              <a:endParaRPr lang="en-US" sz="2800" b="1" dirty="0">
                <a:solidFill>
                  <a:srgbClr val="FFFFFF"/>
                </a:solidFill>
                <a:latin typeface="Arial"/>
                <a:ea typeface="Times New Roman" pitchFamily="-111" charset="0"/>
                <a:cs typeface="Arial"/>
              </a:endParaRPr>
            </a:p>
          </p:txBody>
        </p:sp>
        <p:sp>
          <p:nvSpPr>
            <p:cNvPr id="97287" name="Text Box 7"/>
            <p:cNvSpPr txBox="1">
              <a:spLocks noChangeArrowheads="1"/>
            </p:cNvSpPr>
            <p:nvPr/>
          </p:nvSpPr>
          <p:spPr bwMode="auto">
            <a:xfrm>
              <a:off x="5424" y="2053"/>
              <a:ext cx="388" cy="2436"/>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wrap="square">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حزيران</a:t>
              </a:r>
              <a:endParaRPr lang="en-US" sz="2800" b="1" dirty="0">
                <a:solidFill>
                  <a:srgbClr val="FFFFFF"/>
                </a:solidFill>
                <a:latin typeface="Arial"/>
                <a:ea typeface="Times New Roman" pitchFamily="-111" charset="0"/>
                <a:cs typeface="Arial"/>
              </a:endParaRPr>
            </a:p>
          </p:txBody>
        </p:sp>
        <p:sp>
          <p:nvSpPr>
            <p:cNvPr id="97288" name="Text Box 8"/>
            <p:cNvSpPr txBox="1">
              <a:spLocks noChangeArrowheads="1"/>
            </p:cNvSpPr>
            <p:nvPr/>
          </p:nvSpPr>
          <p:spPr bwMode="auto">
            <a:xfrm>
              <a:off x="4080" y="2802"/>
              <a:ext cx="388"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شباط</a:t>
              </a:r>
              <a:endParaRPr lang="en-US" sz="2800" b="1" dirty="0">
                <a:solidFill>
                  <a:srgbClr val="FFFFFF"/>
                </a:solidFill>
                <a:latin typeface="Arial"/>
                <a:ea typeface="Times New Roman" pitchFamily="-111" charset="0"/>
                <a:cs typeface="Arial"/>
              </a:endParaRPr>
            </a:p>
          </p:txBody>
        </p:sp>
        <p:sp>
          <p:nvSpPr>
            <p:cNvPr id="97289" name="Text Box 9"/>
            <p:cNvSpPr txBox="1">
              <a:spLocks noChangeArrowheads="1"/>
            </p:cNvSpPr>
            <p:nvPr/>
          </p:nvSpPr>
          <p:spPr bwMode="auto">
            <a:xfrm>
              <a:off x="3360" y="2802"/>
              <a:ext cx="38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wrap="square">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كانون 1</a:t>
              </a:r>
              <a:endParaRPr lang="en-US" sz="2800" b="1" dirty="0">
                <a:solidFill>
                  <a:srgbClr val="FFFFFF"/>
                </a:solidFill>
                <a:latin typeface="Arial"/>
                <a:ea typeface="Times New Roman" pitchFamily="-111" charset="0"/>
                <a:cs typeface="Arial"/>
              </a:endParaRPr>
            </a:p>
          </p:txBody>
        </p:sp>
        <p:sp>
          <p:nvSpPr>
            <p:cNvPr id="97290" name="Text Box 10"/>
            <p:cNvSpPr txBox="1">
              <a:spLocks noChangeArrowheads="1"/>
            </p:cNvSpPr>
            <p:nvPr/>
          </p:nvSpPr>
          <p:spPr bwMode="auto">
            <a:xfrm>
              <a:off x="2736" y="2376"/>
              <a:ext cx="388" cy="2113"/>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wrap="square">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تشرين 1</a:t>
              </a:r>
              <a:endParaRPr lang="en-US" sz="2800" b="1" dirty="0">
                <a:solidFill>
                  <a:srgbClr val="FFFFFF"/>
                </a:solidFill>
                <a:latin typeface="Arial"/>
                <a:ea typeface="Times New Roman" pitchFamily="-111" charset="0"/>
                <a:cs typeface="Arial"/>
              </a:endParaRPr>
            </a:p>
          </p:txBody>
        </p:sp>
        <p:sp>
          <p:nvSpPr>
            <p:cNvPr id="97291" name="Text Box 11"/>
            <p:cNvSpPr txBox="1">
              <a:spLocks noChangeArrowheads="1"/>
            </p:cNvSpPr>
            <p:nvPr/>
          </p:nvSpPr>
          <p:spPr bwMode="auto">
            <a:xfrm>
              <a:off x="2112" y="2802"/>
              <a:ext cx="388" cy="752"/>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wrap="square">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آب</a:t>
              </a:r>
              <a:endParaRPr lang="en-US" sz="2800" b="1" dirty="0">
                <a:solidFill>
                  <a:srgbClr val="FFFFFF"/>
                </a:solidFill>
                <a:latin typeface="Arial"/>
                <a:ea typeface="Times New Roman" pitchFamily="-111" charset="0"/>
                <a:cs typeface="Arial"/>
              </a:endParaRPr>
            </a:p>
          </p:txBody>
        </p:sp>
        <p:sp>
          <p:nvSpPr>
            <p:cNvPr id="97292" name="Text Box 12"/>
            <p:cNvSpPr txBox="1">
              <a:spLocks noChangeArrowheads="1"/>
            </p:cNvSpPr>
            <p:nvPr/>
          </p:nvSpPr>
          <p:spPr bwMode="auto">
            <a:xfrm>
              <a:off x="1440" y="2802"/>
              <a:ext cx="388" cy="963"/>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wrap="square">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حزيران</a:t>
              </a:r>
              <a:endParaRPr lang="en-US" sz="2800" b="1" dirty="0">
                <a:solidFill>
                  <a:srgbClr val="FFFFFF"/>
                </a:solidFill>
                <a:latin typeface="Arial"/>
                <a:ea typeface="Times New Roman" pitchFamily="-111" charset="0"/>
                <a:cs typeface="Arial"/>
              </a:endParaRPr>
            </a:p>
          </p:txBody>
        </p:sp>
        <p:sp>
          <p:nvSpPr>
            <p:cNvPr id="97293" name="Text Box 13"/>
            <p:cNvSpPr txBox="1">
              <a:spLocks noChangeArrowheads="1"/>
            </p:cNvSpPr>
            <p:nvPr/>
          </p:nvSpPr>
          <p:spPr bwMode="auto">
            <a:xfrm>
              <a:off x="816" y="2802"/>
              <a:ext cx="388" cy="963"/>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wrap="square">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نيسان</a:t>
              </a:r>
              <a:endParaRPr lang="en-US" sz="2800" b="1" dirty="0">
                <a:solidFill>
                  <a:srgbClr val="FFFFFF"/>
                </a:solidFill>
                <a:latin typeface="Arial"/>
                <a:ea typeface="Times New Roman" pitchFamily="-111" charset="0"/>
                <a:cs typeface="Arial"/>
              </a:endParaRPr>
            </a:p>
          </p:txBody>
        </p:sp>
        <p:sp>
          <p:nvSpPr>
            <p:cNvPr id="97294" name="Text Box 14"/>
            <p:cNvSpPr txBox="1">
              <a:spLocks noChangeArrowheads="1"/>
            </p:cNvSpPr>
            <p:nvPr/>
          </p:nvSpPr>
          <p:spPr bwMode="auto">
            <a:xfrm>
              <a:off x="192" y="2802"/>
              <a:ext cx="388"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شباط</a:t>
              </a:r>
              <a:endParaRPr lang="en-US" sz="2800" b="1" dirty="0">
                <a:solidFill>
                  <a:srgbClr val="FFFFFF"/>
                </a:solidFill>
                <a:latin typeface="Arial"/>
                <a:ea typeface="Times New Roman" pitchFamily="-111" charset="0"/>
                <a:cs typeface="Arial"/>
              </a:endParaRPr>
            </a:p>
          </p:txBody>
        </p:sp>
      </p:grpSp>
      <p:grpSp>
        <p:nvGrpSpPr>
          <p:cNvPr id="172037" name="Group 15"/>
          <p:cNvGrpSpPr>
            <a:grpSpLocks/>
          </p:cNvGrpSpPr>
          <p:nvPr/>
        </p:nvGrpSpPr>
        <p:grpSpPr bwMode="auto">
          <a:xfrm>
            <a:off x="174625" y="3425825"/>
            <a:ext cx="8620125" cy="844550"/>
            <a:chOff x="234" y="2158"/>
            <a:chExt cx="5430" cy="532"/>
          </a:xfrm>
        </p:grpSpPr>
        <p:sp>
          <p:nvSpPr>
            <p:cNvPr id="97296" name="Line 16"/>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7" name="Line 17"/>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8" name="Line 18"/>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9" name="Line 19"/>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0" name="Line 20"/>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1" name="Line 21"/>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2" name="Line 22"/>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3" name="Line 23"/>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4" name="Line 24"/>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5" name="Line 25"/>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grpSp>
      <p:sp>
        <p:nvSpPr>
          <p:cNvPr id="97306" name="Text Box 26"/>
          <p:cNvSpPr txBox="1">
            <a:spLocks noChangeArrowheads="1"/>
          </p:cNvSpPr>
          <p:nvPr/>
        </p:nvSpPr>
        <p:spPr bwMode="auto">
          <a:xfrm>
            <a:off x="1036638" y="1571625"/>
            <a:ext cx="1447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00"/>
                </a:solidFill>
                <a:latin typeface="Arial"/>
                <a:ea typeface="Times New Roman" pitchFamily="-111" charset="0"/>
                <a:cs typeface="Arial"/>
              </a:rPr>
              <a:t>نيسان</a:t>
            </a:r>
          </a:p>
          <a:p>
            <a:pPr algn="ctr" defTabSz="914400" fontAlgn="base">
              <a:spcBef>
                <a:spcPct val="50000"/>
              </a:spcBef>
              <a:spcAft>
                <a:spcPct val="0"/>
              </a:spcAft>
              <a:defRPr/>
            </a:pPr>
            <a:r>
              <a:rPr lang="ar-JO" sz="3200" b="1" dirty="0">
                <a:solidFill>
                  <a:srgbClr val="FFFF00"/>
                </a:solidFill>
                <a:latin typeface="Arial"/>
                <a:ea typeface="Times New Roman" pitchFamily="-111" charset="0"/>
                <a:cs typeface="Arial"/>
              </a:rPr>
              <a:t>1445</a:t>
            </a:r>
            <a:endParaRPr lang="en-US" sz="3200" b="1" dirty="0">
              <a:solidFill>
                <a:srgbClr val="FFFF00"/>
              </a:solidFill>
              <a:latin typeface="Arial"/>
              <a:ea typeface="Times New Roman" pitchFamily="-111" charset="0"/>
              <a:cs typeface="Arial"/>
            </a:endParaRPr>
          </a:p>
        </p:txBody>
      </p:sp>
      <p:sp>
        <p:nvSpPr>
          <p:cNvPr id="97307" name="Text Box 27"/>
          <p:cNvSpPr txBox="1">
            <a:spLocks noChangeArrowheads="1"/>
          </p:cNvSpPr>
          <p:nvPr/>
        </p:nvSpPr>
        <p:spPr bwMode="auto">
          <a:xfrm>
            <a:off x="6665913" y="981075"/>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66FFFF"/>
                </a:solidFill>
                <a:latin typeface="Arial"/>
                <a:ea typeface="Times New Roman" pitchFamily="-111" charset="0"/>
                <a:cs typeface="Arial"/>
              </a:rPr>
              <a:t>العدد</a:t>
            </a:r>
            <a:endParaRPr lang="en-US" sz="4000" b="1" dirty="0">
              <a:solidFill>
                <a:srgbClr val="66FFFF"/>
              </a:solidFill>
              <a:latin typeface="Arial"/>
              <a:ea typeface="Times New Roman" pitchFamily="-111" charset="0"/>
              <a:cs typeface="Arial"/>
            </a:endParaRPr>
          </a:p>
        </p:txBody>
      </p:sp>
      <p:sp>
        <p:nvSpPr>
          <p:cNvPr id="97308" name="Line 28"/>
          <p:cNvSpPr>
            <a:spLocks noChangeShapeType="1"/>
          </p:cNvSpPr>
          <p:nvPr/>
        </p:nvSpPr>
        <p:spPr bwMode="auto">
          <a:xfrm flipH="1">
            <a:off x="7923213" y="2708275"/>
            <a:ext cx="33337" cy="1539875"/>
          </a:xfrm>
          <a:prstGeom prst="line">
            <a:avLst/>
          </a:prstGeom>
          <a:noFill/>
          <a:ln w="76200">
            <a:solidFill>
              <a:srgbClr val="66FFFF"/>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97309" name="Text Box 29"/>
          <p:cNvSpPr txBox="1">
            <a:spLocks noChangeArrowheads="1"/>
          </p:cNvSpPr>
          <p:nvPr/>
        </p:nvSpPr>
        <p:spPr bwMode="auto">
          <a:xfrm>
            <a:off x="7199313" y="1571625"/>
            <a:ext cx="1447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66FFFF"/>
                </a:solidFill>
                <a:latin typeface="Arial"/>
                <a:ea typeface="Times New Roman" pitchFamily="-111" charset="0"/>
                <a:cs typeface="Arial"/>
              </a:rPr>
              <a:t>أيار</a:t>
            </a:r>
          </a:p>
          <a:p>
            <a:pPr algn="ctr" defTabSz="914400" fontAlgn="base">
              <a:spcBef>
                <a:spcPct val="50000"/>
              </a:spcBef>
              <a:spcAft>
                <a:spcPct val="0"/>
              </a:spcAft>
              <a:defRPr/>
            </a:pPr>
            <a:r>
              <a:rPr lang="ar-JO" sz="3200" b="1" dirty="0">
                <a:solidFill>
                  <a:srgbClr val="66FFFF"/>
                </a:solidFill>
                <a:latin typeface="Arial"/>
                <a:ea typeface="Times New Roman" pitchFamily="-111" charset="0"/>
                <a:cs typeface="Arial"/>
              </a:rPr>
              <a:t>1444</a:t>
            </a:r>
            <a:endParaRPr lang="en-US" sz="3200" b="1" dirty="0">
              <a:solidFill>
                <a:srgbClr val="66FFFF"/>
              </a:solidFill>
              <a:latin typeface="Arial"/>
              <a:ea typeface="Times New Roman" pitchFamily="-111" charset="0"/>
              <a:cs typeface="Arial"/>
            </a:endParaRPr>
          </a:p>
        </p:txBody>
      </p:sp>
      <p:sp>
        <p:nvSpPr>
          <p:cNvPr id="97310" name="Line 30"/>
          <p:cNvSpPr>
            <a:spLocks noChangeShapeType="1"/>
          </p:cNvSpPr>
          <p:nvPr/>
        </p:nvSpPr>
        <p:spPr bwMode="auto">
          <a:xfrm>
            <a:off x="5927725" y="3400425"/>
            <a:ext cx="0" cy="1752600"/>
          </a:xfrm>
          <a:prstGeom prst="line">
            <a:avLst/>
          </a:prstGeom>
          <a:noFill/>
          <a:ln w="76200">
            <a:solidFill>
              <a:srgbClr val="66FF99"/>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11" name="AutoShape 31"/>
          <p:cNvSpPr>
            <a:spLocks noChangeArrowheads="1"/>
          </p:cNvSpPr>
          <p:nvPr/>
        </p:nvSpPr>
        <p:spPr bwMode="auto">
          <a:xfrm>
            <a:off x="7270750" y="3505200"/>
            <a:ext cx="457200" cy="685800"/>
          </a:xfrm>
          <a:prstGeom prst="pentagon">
            <a:avLst/>
          </a:prstGeom>
          <a:solidFill>
            <a:srgbClr val="FFFF99"/>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97312" name="Rectangle 32"/>
          <p:cNvSpPr>
            <a:spLocks noGrp="1" noChangeArrowheads="1"/>
          </p:cNvSpPr>
          <p:nvPr>
            <p:ph type="title" idx="4294967295"/>
          </p:nvPr>
        </p:nvSpPr>
        <p:spPr>
          <a:xfrm>
            <a:off x="762000" y="0"/>
            <a:ext cx="7772400" cy="838200"/>
          </a:xfrm>
          <a:effectLst>
            <a:outerShdw blurRad="63500" dist="35921" dir="2700000" algn="ctr" rotWithShape="0">
              <a:schemeClr val="tx1">
                <a:alpha val="74998"/>
              </a:schemeClr>
            </a:outerShdw>
          </a:effectLst>
        </p:spPr>
        <p:txBody>
          <a:bodyPr/>
          <a:lstStyle/>
          <a:p>
            <a:pPr eaLnBrk="1" hangingPunct="1">
              <a:defRPr/>
            </a:pPr>
            <a:r>
              <a:rPr lang="ar-JO" b="1" dirty="0">
                <a:ea typeface="+mj-ea"/>
              </a:rPr>
              <a:t>الوقت عندما ابتدأ العدد</a:t>
            </a:r>
            <a:endParaRPr lang="en-US" b="1" dirty="0">
              <a:ea typeface="+mj-ea"/>
            </a:endParaRPr>
          </a:p>
        </p:txBody>
      </p:sp>
    </p:spTree>
    <p:extLst>
      <p:ext uri="{BB962C8B-B14F-4D97-AF65-F5344CB8AC3E}">
        <p14:creationId xmlns:p14="http://schemas.microsoft.com/office/powerpoint/2010/main" val="33299157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97284"/>
                                        </p:tgtEl>
                                        <p:attrNameLst>
                                          <p:attrName>style.visibility</p:attrName>
                                        </p:attrNameLst>
                                      </p:cBhvr>
                                      <p:to>
                                        <p:strVal val="visible"/>
                                      </p:to>
                                    </p:set>
                                    <p:animEffect transition="in" filter="wipe(up)">
                                      <p:cBhvr>
                                        <p:cTn id="7" dur="500"/>
                                        <p:tgtEl>
                                          <p:spTgt spid="97284"/>
                                        </p:tgtEl>
                                      </p:cBhvr>
                                    </p:animEffect>
                                  </p:childTnLst>
                                </p:cTn>
                              </p:par>
                            </p:childTnLst>
                          </p:cTn>
                        </p:par>
                        <p:par>
                          <p:cTn id="8" fill="hold" nodeType="afterGroup">
                            <p:stCondLst>
                              <p:cond delay="1500"/>
                            </p:stCondLst>
                            <p:childTnLst>
                              <p:par>
                                <p:cTn id="9" presetID="23" presetClass="entr" presetSubtype="16" fill="hold" grpId="0" nodeType="afterEffect">
                                  <p:stCondLst>
                                    <p:cond delay="3000"/>
                                  </p:stCondLst>
                                  <p:childTnLst>
                                    <p:set>
                                      <p:cBhvr>
                                        <p:cTn id="10" dur="1" fill="hold">
                                          <p:stCondLst>
                                            <p:cond delay="0"/>
                                          </p:stCondLst>
                                        </p:cTn>
                                        <p:tgtEl>
                                          <p:spTgt spid="97311"/>
                                        </p:tgtEl>
                                        <p:attrNameLst>
                                          <p:attrName>style.visibility</p:attrName>
                                        </p:attrNameLst>
                                      </p:cBhvr>
                                      <p:to>
                                        <p:strVal val="visible"/>
                                      </p:to>
                                    </p:set>
                                    <p:anim calcmode="lin" valueType="num">
                                      <p:cBhvr>
                                        <p:cTn id="11" dur="500" fill="hold"/>
                                        <p:tgtEl>
                                          <p:spTgt spid="97311"/>
                                        </p:tgtEl>
                                        <p:attrNameLst>
                                          <p:attrName>ppt_w</p:attrName>
                                        </p:attrNameLst>
                                      </p:cBhvr>
                                      <p:tavLst>
                                        <p:tav tm="0">
                                          <p:val>
                                            <p:fltVal val="0"/>
                                          </p:val>
                                        </p:tav>
                                        <p:tav tm="100000">
                                          <p:val>
                                            <p:strVal val="#ppt_w"/>
                                          </p:val>
                                        </p:tav>
                                      </p:tavLst>
                                    </p:anim>
                                    <p:anim calcmode="lin" valueType="num">
                                      <p:cBhvr>
                                        <p:cTn id="12" dur="500" fill="hold"/>
                                        <p:tgtEl>
                                          <p:spTgt spid="97311"/>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0"/>
                            </p:stCondLst>
                            <p:childTnLst>
                              <p:par>
                                <p:cTn id="14" presetID="9" presetClass="entr" presetSubtype="0" fill="hold" grpId="0" nodeType="afterEffect">
                                  <p:stCondLst>
                                    <p:cond delay="4000"/>
                                  </p:stCondLst>
                                  <p:childTnLst>
                                    <p:set>
                                      <p:cBhvr>
                                        <p:cTn id="15" dur="1" fill="hold">
                                          <p:stCondLst>
                                            <p:cond delay="0"/>
                                          </p:stCondLst>
                                        </p:cTn>
                                        <p:tgtEl>
                                          <p:spTgt spid="97307"/>
                                        </p:tgtEl>
                                        <p:attrNameLst>
                                          <p:attrName>style.visibility</p:attrName>
                                        </p:attrNameLst>
                                      </p:cBhvr>
                                      <p:to>
                                        <p:strVal val="visible"/>
                                      </p:to>
                                    </p:set>
                                    <p:animEffect transition="in" filter="dissolve">
                                      <p:cBhvr>
                                        <p:cTn id="16" dur="500"/>
                                        <p:tgtEl>
                                          <p:spTgt spid="97307"/>
                                        </p:tgtEl>
                                      </p:cBhvr>
                                    </p:animEffect>
                                  </p:childTnLst>
                                </p:cTn>
                              </p:par>
                            </p:childTnLst>
                          </p:cTn>
                        </p:par>
                        <p:par>
                          <p:cTn id="17" fill="hold" nodeType="afterGroup">
                            <p:stCondLst>
                              <p:cond delay="9500"/>
                            </p:stCondLst>
                            <p:childTnLst>
                              <p:par>
                                <p:cTn id="18" presetID="9" presetClass="entr" presetSubtype="0" fill="hold" grpId="0" nodeType="afterEffect">
                                  <p:stCondLst>
                                    <p:cond delay="2000"/>
                                  </p:stCondLst>
                                  <p:childTnLst>
                                    <p:set>
                                      <p:cBhvr>
                                        <p:cTn id="19" dur="1" fill="hold">
                                          <p:stCondLst>
                                            <p:cond delay="0"/>
                                          </p:stCondLst>
                                        </p:cTn>
                                        <p:tgtEl>
                                          <p:spTgt spid="97309"/>
                                        </p:tgtEl>
                                        <p:attrNameLst>
                                          <p:attrName>style.visibility</p:attrName>
                                        </p:attrNameLst>
                                      </p:cBhvr>
                                      <p:to>
                                        <p:strVal val="visible"/>
                                      </p:to>
                                    </p:set>
                                    <p:animEffect transition="in" filter="dissolve">
                                      <p:cBhvr>
                                        <p:cTn id="20" dur="500"/>
                                        <p:tgtEl>
                                          <p:spTgt spid="97309"/>
                                        </p:tgtEl>
                                      </p:cBhvr>
                                    </p:animEffect>
                                  </p:childTnLst>
                                </p:cTn>
                              </p:par>
                            </p:childTnLst>
                          </p:cTn>
                        </p:par>
                        <p:par>
                          <p:cTn id="21" fill="hold" nodeType="afterGroup">
                            <p:stCondLst>
                              <p:cond delay="12000"/>
                            </p:stCondLst>
                            <p:childTnLst>
                              <p:par>
                                <p:cTn id="22" presetID="22" presetClass="entr" presetSubtype="1" fill="hold" grpId="0" nodeType="afterEffect">
                                  <p:stCondLst>
                                    <p:cond delay="2000"/>
                                  </p:stCondLst>
                                  <p:childTnLst>
                                    <p:set>
                                      <p:cBhvr>
                                        <p:cTn id="23" dur="1" fill="hold">
                                          <p:stCondLst>
                                            <p:cond delay="0"/>
                                          </p:stCondLst>
                                        </p:cTn>
                                        <p:tgtEl>
                                          <p:spTgt spid="97308"/>
                                        </p:tgtEl>
                                        <p:attrNameLst>
                                          <p:attrName>style.visibility</p:attrName>
                                        </p:attrNameLst>
                                      </p:cBhvr>
                                      <p:to>
                                        <p:strVal val="visible"/>
                                      </p:to>
                                    </p:set>
                                    <p:animEffect transition="in" filter="wipe(up)">
                                      <p:cBhvr>
                                        <p:cTn id="24" dur="500"/>
                                        <p:tgtEl>
                                          <p:spTgt spid="97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307" grpId="0" autoUpdateAnimBg="0"/>
      <p:bldP spid="97308" grpId="0" animBg="1"/>
      <p:bldP spid="97309" grpId="0" autoUpdateAnimBg="0"/>
      <p:bldP spid="9731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5816758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99010"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600" b="1" i="1" dirty="0">
                <a:solidFill>
                  <a:srgbClr val="FFFFFF"/>
                </a:solidFill>
                <a:latin typeface="Arial" panose="020B0604020202020204" pitchFamily="34" charset="0"/>
                <a:ea typeface="Times New Roman" charset="0"/>
                <a:cs typeface="Arial" panose="020B0604020202020204" pitchFamily="34" charset="0"/>
              </a:rPr>
              <a:t>"وَإِذْ خَرَجُوا عَنِ الطَّرِيقِ الْمُسْتَقِيمِ، ضَلُّوا.</a:t>
            </a:r>
          </a:p>
          <a:p>
            <a:pPr algn="r" defTabSz="914400" fontAlgn="base">
              <a:spcBef>
                <a:spcPct val="50000"/>
              </a:spcBef>
              <a:spcAft>
                <a:spcPct val="0"/>
              </a:spcAft>
              <a:defRPr/>
            </a:pPr>
            <a:r>
              <a:rPr lang="ar-JO" sz="3600" b="1" i="1" dirty="0">
                <a:solidFill>
                  <a:srgbClr val="FFFFFF"/>
                </a:solidFill>
                <a:latin typeface="Arial" panose="020B0604020202020204" pitchFamily="34" charset="0"/>
                <a:ea typeface="Times New Roman" charset="0"/>
                <a:cs typeface="Arial" panose="020B0604020202020204" pitchFamily="34" charset="0"/>
              </a:rPr>
              <a:t> فَهُمْ سَائِرُونَ فِي طَرِيقِ بَلْعَامَ بْنِ بَعُورَ،</a:t>
            </a:r>
          </a:p>
          <a:p>
            <a:pPr algn="r" defTabSz="914400" fontAlgn="base">
              <a:spcBef>
                <a:spcPct val="50000"/>
              </a:spcBef>
              <a:spcAft>
                <a:spcPct val="0"/>
              </a:spcAft>
              <a:defRPr/>
            </a:pPr>
            <a:r>
              <a:rPr lang="ar-JO" sz="3600" b="1" i="1" dirty="0">
                <a:solidFill>
                  <a:srgbClr val="FFFFFF"/>
                </a:solidFill>
                <a:latin typeface="Arial" panose="020B0604020202020204" pitchFamily="34" charset="0"/>
                <a:ea typeface="Times New Roman" charset="0"/>
                <a:cs typeface="Arial" panose="020B0604020202020204" pitchFamily="34" charset="0"/>
              </a:rPr>
              <a:t> الَّذِي أَحَبَّ الْحُصُولَ عَلَى الْمَالِ أُجْرَةً لإِثْمِهِ.</a:t>
            </a:r>
          </a:p>
          <a:p>
            <a:pPr algn="r" defTabSz="914400" fontAlgn="base">
              <a:spcBef>
                <a:spcPct val="50000"/>
              </a:spcBef>
              <a:spcAft>
                <a:spcPct val="0"/>
              </a:spcAft>
              <a:defRPr/>
            </a:pPr>
            <a:r>
              <a:rPr lang="ar-JO" sz="3600" b="1" i="1" dirty="0">
                <a:solidFill>
                  <a:srgbClr val="FFFFFF"/>
                </a:solidFill>
                <a:latin typeface="Arial" panose="020B0604020202020204" pitchFamily="34" charset="0"/>
                <a:ea typeface="Times New Roman" charset="0"/>
                <a:cs typeface="Arial" panose="020B0604020202020204" pitchFamily="34" charset="0"/>
              </a:rPr>
              <a:t> وَلَكِنَّهُ تَوَبَّخَ عَلَى هذِهِ الْمُخَالَفَةِ</a:t>
            </a:r>
          </a:p>
          <a:p>
            <a:pPr algn="r" defTabSz="914400" fontAlgn="base">
              <a:spcBef>
                <a:spcPct val="50000"/>
              </a:spcBef>
              <a:spcAft>
                <a:spcPct val="0"/>
              </a:spcAft>
              <a:defRPr/>
            </a:pPr>
            <a:r>
              <a:rPr lang="ar-JO" sz="3600" b="1" i="1" dirty="0">
                <a:solidFill>
                  <a:srgbClr val="FFFFFF"/>
                </a:solidFill>
                <a:latin typeface="Arial" panose="020B0604020202020204" pitchFamily="34" charset="0"/>
                <a:ea typeface="Times New Roman" charset="0"/>
                <a:cs typeface="Arial" panose="020B0604020202020204" pitchFamily="34" charset="0"/>
              </a:rPr>
              <a:t> الَّتِي ارْتَكَبَهَا إِذْ إِنَّ الْحِمَارَ -الأَبْكَمَ –</a:t>
            </a:r>
          </a:p>
          <a:p>
            <a:pPr algn="r" defTabSz="914400" fontAlgn="base">
              <a:spcBef>
                <a:spcPct val="50000"/>
              </a:spcBef>
              <a:spcAft>
                <a:spcPct val="0"/>
              </a:spcAft>
              <a:defRPr/>
            </a:pPr>
            <a:r>
              <a:rPr lang="ar-JO" sz="3600" b="1" i="1" dirty="0">
                <a:solidFill>
                  <a:srgbClr val="FFFFFF"/>
                </a:solidFill>
                <a:latin typeface="Arial" panose="020B0604020202020204" pitchFamily="34" charset="0"/>
                <a:ea typeface="Times New Roman" charset="0"/>
                <a:cs typeface="Arial" panose="020B0604020202020204" pitchFamily="34" charset="0"/>
              </a:rPr>
              <a:t> نَطَقَ بِصَوْتٍ بَشَرِيٍّ،</a:t>
            </a:r>
          </a:p>
          <a:p>
            <a:pPr algn="r" defTabSz="914400" fontAlgn="base">
              <a:spcBef>
                <a:spcPct val="50000"/>
              </a:spcBef>
              <a:spcAft>
                <a:spcPct val="0"/>
              </a:spcAft>
              <a:defRPr/>
            </a:pPr>
            <a:r>
              <a:rPr lang="ar-JO" sz="3600" b="1" i="1" dirty="0">
                <a:solidFill>
                  <a:srgbClr val="FFFFFF"/>
                </a:solidFill>
                <a:latin typeface="Arial" panose="020B0604020202020204" pitchFamily="34" charset="0"/>
                <a:ea typeface="Times New Roman" charset="0"/>
                <a:cs typeface="Arial" panose="020B0604020202020204" pitchFamily="34" charset="0"/>
              </a:rPr>
              <a:t> فَوَضَعَ حَدّاً لِحَمَاقَةِ ذَلِكَ النَّبِيِّ!"</a:t>
            </a:r>
            <a:endParaRPr lang="en-US" sz="3600" b="1" i="1" dirty="0">
              <a:solidFill>
                <a:srgbClr val="FFFFFF"/>
              </a:solidFill>
              <a:latin typeface="Arial" panose="020B0604020202020204" pitchFamily="34" charset="0"/>
              <a:ea typeface="Times New Roman" charset="0"/>
              <a:cs typeface="Arial" panose="020B0604020202020204" pitchFamily="34" charset="0"/>
            </a:endParaRP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a:ea typeface="+mj-ea"/>
              </a:rPr>
              <a:t> </a:t>
            </a:r>
            <a:r>
              <a:rPr lang="ar-JO" sz="2800" b="1" dirty="0">
                <a:latin typeface="Arial" panose="020B0604020202020204" pitchFamily="34" charset="0"/>
                <a:ea typeface="+mj-ea"/>
                <a:cs typeface="Arial" panose="020B0604020202020204" pitchFamily="34" charset="0"/>
              </a:rPr>
              <a:t>2 بط 2: 15- 16</a:t>
            </a:r>
            <a:endParaRPr lang="en-US" sz="2800" b="1" dirty="0">
              <a:ea typeface="+mj-ea"/>
            </a:endParaRPr>
          </a:p>
        </p:txBody>
      </p:sp>
    </p:spTree>
    <p:extLst>
      <p:ext uri="{BB962C8B-B14F-4D97-AF65-F5344CB8AC3E}">
        <p14:creationId xmlns:p14="http://schemas.microsoft.com/office/powerpoint/2010/main" val="4217783463"/>
      </p:ext>
    </p:extLst>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1366654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301058"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Tx/>
              <a:buChar char="•"/>
            </a:pPr>
            <a:r>
              <a:rPr kumimoji="1" lang="ar-JO" sz="3200" b="1" dirty="0">
                <a:solidFill>
                  <a:srgbClr val="FFFFFF"/>
                </a:solidFill>
                <a:latin typeface="Arial" charset="0"/>
                <a:ea typeface="ＭＳ Ｐゴシック" charset="0"/>
                <a:cs typeface="Arial" charset="0"/>
              </a:rPr>
              <a:t>الانتصار على سيحون وعوج </a:t>
            </a:r>
          </a:p>
          <a:p>
            <a:pPr algn="r" defTabSz="914400" rtl="1" fontAlgn="base">
              <a:lnSpc>
                <a:spcPct val="90000"/>
              </a:lnSpc>
              <a:spcBef>
                <a:spcPct val="20000"/>
              </a:spcBef>
              <a:spcAft>
                <a:spcPct val="0"/>
              </a:spcAft>
            </a:pPr>
            <a:r>
              <a:rPr kumimoji="1" lang="ar-JO" sz="3200" b="1" dirty="0">
                <a:solidFill>
                  <a:srgbClr val="FFFFFF"/>
                </a:solidFill>
                <a:latin typeface="Arial" charset="0"/>
                <a:ea typeface="ＭＳ Ｐゴシック" charset="0"/>
                <a:cs typeface="Arial" charset="0"/>
              </a:rPr>
              <a:t>   (عد 21: 21- 35)</a:t>
            </a:r>
          </a:p>
          <a:p>
            <a:pPr algn="r" defTabSz="914400" rtl="1" fontAlgn="base">
              <a:lnSpc>
                <a:spcPct val="90000"/>
              </a:lnSpc>
              <a:spcBef>
                <a:spcPct val="20000"/>
              </a:spcBef>
              <a:spcAft>
                <a:spcPct val="0"/>
              </a:spcAft>
            </a:pPr>
            <a:endParaRPr kumimoji="1" lang="en-US" sz="3200" b="1" dirty="0">
              <a:solidFill>
                <a:srgbClr val="FFFFFF"/>
              </a:solidFill>
              <a:latin typeface="Arial" charset="0"/>
              <a:ea typeface="ＭＳ Ｐゴシック" charset="0"/>
              <a:cs typeface="Arial" charset="0"/>
            </a:endParaRPr>
          </a:p>
          <a:p>
            <a:pPr marL="342900" indent="-342900" algn="r" defTabSz="914400" rtl="1" fontAlgn="base">
              <a:lnSpc>
                <a:spcPct val="90000"/>
              </a:lnSpc>
              <a:spcBef>
                <a:spcPct val="20000"/>
              </a:spcBef>
              <a:spcAft>
                <a:spcPct val="0"/>
              </a:spcAft>
              <a:buFontTx/>
              <a:buChar char="•"/>
            </a:pPr>
            <a:r>
              <a:rPr kumimoji="1" lang="ar-JO" sz="3200" b="1" dirty="0">
                <a:solidFill>
                  <a:srgbClr val="FFFFFF"/>
                </a:solidFill>
                <a:latin typeface="Arial" charset="0"/>
                <a:ea typeface="ＭＳ Ｐゴシック" charset="0"/>
                <a:cs typeface="Arial" charset="0"/>
              </a:rPr>
              <a:t>فشل بالاق في تحويل الله ضد إسرائيل – ومباركتهم من بلعام (عَدَد 22- 24)</a:t>
            </a:r>
          </a:p>
          <a:p>
            <a:pPr algn="r" defTabSz="914400" rtl="1" fontAlgn="base">
              <a:lnSpc>
                <a:spcPct val="90000"/>
              </a:lnSpc>
              <a:spcBef>
                <a:spcPct val="20000"/>
              </a:spcBef>
              <a:spcAft>
                <a:spcPct val="0"/>
              </a:spcAft>
            </a:pPr>
            <a:endParaRPr kumimoji="1" lang="ar-JO" sz="3200" b="1" dirty="0">
              <a:solidFill>
                <a:srgbClr val="FFFFFF"/>
              </a:solidFill>
              <a:latin typeface="Arial" charset="0"/>
              <a:ea typeface="ＭＳ Ｐゴシック" charset="0"/>
              <a:cs typeface="Arial" charset="0"/>
            </a:endParaRPr>
          </a:p>
          <a:p>
            <a:pPr marL="342900" indent="-342900" algn="r" defTabSz="914400" rtl="1" fontAlgn="base">
              <a:lnSpc>
                <a:spcPct val="90000"/>
              </a:lnSpc>
              <a:spcBef>
                <a:spcPct val="20000"/>
              </a:spcBef>
              <a:spcAft>
                <a:spcPct val="0"/>
              </a:spcAft>
              <a:buFontTx/>
              <a:buChar char="•"/>
            </a:pPr>
            <a:r>
              <a:rPr kumimoji="1" lang="ar-JO" sz="3200" b="1" dirty="0">
                <a:solidFill>
                  <a:srgbClr val="FFFFFF"/>
                </a:solidFill>
                <a:latin typeface="Arial" charset="0"/>
                <a:ea typeface="ＭＳ Ｐゴシック" charset="0"/>
                <a:cs typeface="Arial" charset="0"/>
              </a:rPr>
              <a:t>نجح بالاق في تأليب إسرائيل ضد الله – والفجور في بيت فغور (عد 25)</a:t>
            </a:r>
            <a:endParaRPr kumimoji="1" lang="en-US" sz="3200" b="1" dirty="0">
              <a:solidFill>
                <a:srgbClr val="FFFFFF"/>
              </a:solidFill>
              <a:latin typeface="Arial" charset="0"/>
              <a:ea typeface="ＭＳ Ｐゴシック" charset="0"/>
              <a:cs typeface="Arial" charset="0"/>
            </a:endParaRP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ar-JO" sz="5400" b="1" dirty="0">
                <a:effectLst>
                  <a:glow rad="165100">
                    <a:schemeClr val="tx1">
                      <a:alpha val="96000"/>
                    </a:schemeClr>
                  </a:glow>
                </a:effectLst>
                <a:latin typeface="Arial" charset="0"/>
              </a:rPr>
              <a:t>أحداث شرق الأردن</a:t>
            </a:r>
            <a:endParaRPr lang="en-US" sz="5400" b="1" dirty="0">
              <a:effectLst>
                <a:glow rad="165100">
                  <a:schemeClr val="tx1">
                    <a:alpha val="96000"/>
                  </a:schemeClr>
                </a:glow>
              </a:effectLst>
              <a:latin typeface="Arial"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بيت - فغور</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39537493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03106"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448524"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r" defTabSz="914400" fontAlgn="base">
              <a:spcBef>
                <a:spcPct val="50000"/>
              </a:spcBef>
              <a:spcAft>
                <a:spcPct val="0"/>
              </a:spcAft>
              <a:defRPr/>
            </a:pPr>
            <a:r>
              <a:rPr lang="ru-RU" sz="3600" i="1" dirty="0">
                <a:solidFill>
                  <a:srgbClr val="FFFFFF"/>
                </a:solidFill>
                <a:latin typeface="Arial"/>
                <a:cs typeface="Arial"/>
              </a:rPr>
              <a:t>"</a:t>
            </a:r>
            <a:r>
              <a:rPr lang="ar-JO" sz="3600" i="1" dirty="0">
                <a:solidFill>
                  <a:srgbClr val="FFFFFF"/>
                </a:solidFill>
                <a:latin typeface="Arial"/>
                <a:cs typeface="Arial"/>
              </a:rPr>
              <a:t>"الْوَيْلُ لَهُمْ! لأَنَّهُمْ سَلَكُوا طَرِيقَ قَايِينَ،</a:t>
            </a:r>
          </a:p>
          <a:p>
            <a:pPr algn="r" defTabSz="914400" fontAlgn="base">
              <a:spcBef>
                <a:spcPct val="50000"/>
              </a:spcBef>
              <a:spcAft>
                <a:spcPct val="0"/>
              </a:spcAft>
              <a:defRPr/>
            </a:pPr>
            <a:r>
              <a:rPr lang="ar-JO" sz="3600" i="1" dirty="0">
                <a:solidFill>
                  <a:srgbClr val="FFFFFF"/>
                </a:solidFill>
                <a:latin typeface="Arial"/>
                <a:cs typeface="Arial"/>
              </a:rPr>
              <a:t> وَانْدَفَعُوا إِلَى ارْتِكَابِ خَطِيئَةِ بَلْعَامَ</a:t>
            </a:r>
          </a:p>
          <a:p>
            <a:pPr algn="r" defTabSz="914400" fontAlgn="base">
              <a:spcBef>
                <a:spcPct val="50000"/>
              </a:spcBef>
              <a:spcAft>
                <a:spcPct val="0"/>
              </a:spcAft>
              <a:defRPr/>
            </a:pPr>
            <a:r>
              <a:rPr lang="ar-JO" sz="3600" i="1" dirty="0">
                <a:solidFill>
                  <a:srgbClr val="FFFFFF"/>
                </a:solidFill>
                <a:latin typeface="Arial"/>
                <a:cs typeface="Arial"/>
              </a:rPr>
              <a:t> طَلَباً لِلْمَالِ، وَتَمَرَّدُوا كَمَا تَمَرَّدَ قُورَحُ،</a:t>
            </a:r>
          </a:p>
          <a:p>
            <a:pPr algn="r" defTabSz="914400" fontAlgn="base">
              <a:spcBef>
                <a:spcPct val="50000"/>
              </a:spcBef>
              <a:spcAft>
                <a:spcPct val="0"/>
              </a:spcAft>
              <a:defRPr/>
            </a:pPr>
            <a:r>
              <a:rPr lang="ar-JO" sz="3600" i="1" dirty="0">
                <a:solidFill>
                  <a:srgbClr val="FFFFFF"/>
                </a:solidFill>
                <a:latin typeface="Arial"/>
                <a:cs typeface="Arial"/>
              </a:rPr>
              <a:t> فَدَمَّرُوا أَنْفُسَهُمْ."</a:t>
            </a:r>
            <a:r>
              <a:rPr lang="ru-RU" sz="3600" i="1" dirty="0">
                <a:solidFill>
                  <a:srgbClr val="FFFFFF"/>
                </a:solidFill>
                <a:latin typeface="Arial"/>
                <a:cs typeface="Arial"/>
              </a:rPr>
              <a:t>"</a:t>
            </a:r>
            <a:r>
              <a:rPr lang="en-US" sz="3600" i="1" dirty="0">
                <a:solidFill>
                  <a:srgbClr val="FFFFFF"/>
                </a:solidFill>
                <a:latin typeface="Arial"/>
                <a:cs typeface="Arial"/>
              </a:rPr>
              <a:t> </a:t>
            </a:r>
          </a:p>
          <a:p>
            <a:pPr defTabSz="914400" fontAlgn="base">
              <a:spcBef>
                <a:spcPct val="50000"/>
              </a:spcBef>
              <a:spcAft>
                <a:spcPct val="0"/>
              </a:spcAft>
              <a:defRPr/>
            </a:pPr>
            <a:endParaRPr lang="en-US" sz="36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b="1" dirty="0">
                <a:ea typeface="+mj-ea"/>
              </a:rPr>
              <a:t>يهوذا 1: 11</a:t>
            </a:r>
            <a:endParaRPr lang="en-US" sz="2800" b="1" dirty="0">
              <a:ea typeface="+mj-ea"/>
            </a:endParaRPr>
          </a:p>
        </p:txBody>
      </p:sp>
    </p:spTree>
    <p:extLst>
      <p:ext uri="{BB962C8B-B14F-4D97-AF65-F5344CB8AC3E}">
        <p14:creationId xmlns:p14="http://schemas.microsoft.com/office/powerpoint/2010/main" val="393519042"/>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0" y="-38100"/>
            <a:ext cx="9144000" cy="1143000"/>
          </a:xfrm>
        </p:spPr>
        <p:txBody>
          <a:bodyPr/>
          <a:lstStyle/>
          <a:p>
            <a:pPr eaLnBrk="1" hangingPunct="1"/>
            <a:r>
              <a:rPr kumimoji="1" lang="ar-JO" sz="3600" b="1" dirty="0">
                <a:solidFill>
                  <a:srgbClr val="FFFFFF"/>
                </a:solidFill>
                <a:latin typeface="Arial" charset="0"/>
              </a:rPr>
              <a:t>قصة بلعام (عد 22- 24)</a:t>
            </a:r>
            <a:endParaRPr kumimoji="1" lang="en-US" sz="3600" b="1" dirty="0">
              <a:solidFill>
                <a:srgbClr val="FFFFFF"/>
              </a:solidFill>
              <a:latin typeface="Arial" charset="0"/>
            </a:endParaRPr>
          </a:p>
        </p:txBody>
      </p:sp>
      <p:sp>
        <p:nvSpPr>
          <p:cNvPr id="305154"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305155" name="Rectangle 6"/>
          <p:cNvSpPr>
            <a:spLocks noChangeArrowheads="1"/>
          </p:cNvSpPr>
          <p:nvPr/>
        </p:nvSpPr>
        <p:spPr bwMode="auto">
          <a:xfrm>
            <a:off x="0" y="1270000"/>
            <a:ext cx="41656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kumimoji="1" lang="ar-JO" sz="3200" b="1" dirty="0">
                <a:solidFill>
                  <a:srgbClr val="FFFFFF"/>
                </a:solidFill>
                <a:latin typeface="Arial" charset="0"/>
                <a:ea typeface="ＭＳ Ｐゴシック" charset="0"/>
                <a:cs typeface="Arial" charset="0"/>
              </a:rPr>
              <a:t>ألّبَ بالاق إسرائيل</a:t>
            </a:r>
          </a:p>
          <a:p>
            <a:pPr algn="ctr" defTabSz="914400" fontAlgn="base">
              <a:lnSpc>
                <a:spcPct val="90000"/>
              </a:lnSpc>
              <a:spcBef>
                <a:spcPct val="20000"/>
              </a:spcBef>
              <a:spcAft>
                <a:spcPct val="0"/>
              </a:spcAft>
            </a:pPr>
            <a:r>
              <a:rPr kumimoji="1" lang="ar-JO" sz="3200" b="1" dirty="0">
                <a:solidFill>
                  <a:srgbClr val="FFFFFF"/>
                </a:solidFill>
                <a:latin typeface="Arial" charset="0"/>
                <a:ea typeface="ＭＳ Ｐゴシック" charset="0"/>
                <a:cs typeface="Arial" charset="0"/>
              </a:rPr>
              <a:t>ضد الله عن طريق</a:t>
            </a:r>
          </a:p>
          <a:p>
            <a:pPr algn="ctr" defTabSz="914400" fontAlgn="base">
              <a:lnSpc>
                <a:spcPct val="90000"/>
              </a:lnSpc>
              <a:spcBef>
                <a:spcPct val="20000"/>
              </a:spcBef>
              <a:spcAft>
                <a:spcPct val="0"/>
              </a:spcAft>
            </a:pPr>
            <a:r>
              <a:rPr kumimoji="1" lang="ar-JO" sz="3200" b="1" dirty="0">
                <a:solidFill>
                  <a:srgbClr val="FFFFFF"/>
                </a:solidFill>
                <a:latin typeface="Arial" charset="0"/>
                <a:ea typeface="ＭＳ Ｐゴシック" charset="0"/>
                <a:cs typeface="Arial" charset="0"/>
              </a:rPr>
              <a:t>الفجور في بيت فغور</a:t>
            </a:r>
          </a:p>
          <a:p>
            <a:pPr algn="ctr" defTabSz="914400" fontAlgn="base">
              <a:lnSpc>
                <a:spcPct val="90000"/>
              </a:lnSpc>
              <a:spcBef>
                <a:spcPct val="20000"/>
              </a:spcBef>
              <a:spcAft>
                <a:spcPct val="0"/>
              </a:spcAft>
            </a:pPr>
            <a:r>
              <a:rPr kumimoji="1" lang="ar-JO" sz="3200" b="1" dirty="0">
                <a:solidFill>
                  <a:srgbClr val="FFFFFF"/>
                </a:solidFill>
                <a:latin typeface="Arial" charset="0"/>
                <a:ea typeface="ＭＳ Ｐゴシック" charset="0"/>
                <a:cs typeface="Arial" charset="0"/>
              </a:rPr>
              <a:t>(عد 25)</a:t>
            </a:r>
            <a:endParaRPr kumimoji="1" lang="en-US" sz="3200" b="1" dirty="0">
              <a:solidFill>
                <a:srgbClr val="FFFFFF"/>
              </a:solidFill>
              <a:latin typeface="Arial" charset="0"/>
              <a:ea typeface="ＭＳ Ｐゴシック" charset="0"/>
              <a:cs typeface="Arial" charset="0"/>
            </a:endParaRPr>
          </a:p>
        </p:txBody>
      </p:sp>
      <p:sp>
        <p:nvSpPr>
          <p:cNvPr id="30515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051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8"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201444"/>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0720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r" defTabSz="914400" fontAlgn="base">
              <a:spcBef>
                <a:spcPct val="50000"/>
              </a:spcBef>
              <a:spcAft>
                <a:spcPct val="0"/>
              </a:spcAft>
              <a:defRPr/>
            </a:pPr>
            <a:r>
              <a:rPr lang="en-US" sz="3600" i="1" baseline="30000" dirty="0">
                <a:solidFill>
                  <a:srgbClr val="FFFFFF"/>
                </a:solidFill>
                <a:latin typeface="Arial"/>
                <a:cs typeface="Arial"/>
              </a:rPr>
              <a:t> </a:t>
            </a:r>
            <a:r>
              <a:rPr lang="ru-RU" sz="3600" i="1" baseline="30000" dirty="0">
                <a:solidFill>
                  <a:srgbClr val="FFFFFF"/>
                </a:solidFill>
                <a:latin typeface="Arial"/>
                <a:cs typeface="Arial"/>
              </a:rPr>
              <a:t>"</a:t>
            </a:r>
            <a:r>
              <a:rPr lang="ar-JO" sz="3600" i="1" dirty="0">
                <a:solidFill>
                  <a:srgbClr val="FFFFFF"/>
                </a:solidFill>
                <a:latin typeface="Arial"/>
                <a:cs typeface="Arial"/>
              </a:rPr>
              <a:t>"وَلَكِنِّي عَاتِبٌ عَلَيْكَ قَلِيلاً لأَنَّكَ تَتَسَامَحُ</a:t>
            </a:r>
          </a:p>
          <a:p>
            <a:pPr algn="r" defTabSz="914400" fontAlgn="base">
              <a:spcBef>
                <a:spcPct val="50000"/>
              </a:spcBef>
              <a:spcAft>
                <a:spcPct val="0"/>
              </a:spcAft>
              <a:defRPr/>
            </a:pPr>
            <a:r>
              <a:rPr lang="ar-JO" sz="3600" i="1" dirty="0">
                <a:solidFill>
                  <a:srgbClr val="FFFFFF"/>
                </a:solidFill>
                <a:latin typeface="Arial"/>
                <a:cs typeface="Arial"/>
              </a:rPr>
              <a:t> مَعَ الْقَوْمِ الَّذِينَ يَتَمَسَّكُونَ بِتَعْلِيمِ بَلْعَامَ</a:t>
            </a:r>
          </a:p>
          <a:p>
            <a:pPr algn="r" defTabSz="914400" fontAlgn="base">
              <a:spcBef>
                <a:spcPct val="50000"/>
              </a:spcBef>
              <a:spcAft>
                <a:spcPct val="0"/>
              </a:spcAft>
              <a:defRPr/>
            </a:pPr>
            <a:r>
              <a:rPr lang="ar-JO" sz="3600" i="1" dirty="0">
                <a:solidFill>
                  <a:srgbClr val="FFFFFF"/>
                </a:solidFill>
                <a:latin typeface="Arial"/>
                <a:cs typeface="Arial"/>
              </a:rPr>
              <a:t> عِنْدَمَا عَلَّمَ الْمَلِكَ بَالاقَ أَنْ يُدَمِّرَ بَنِي إِسْرَائِيلَ</a:t>
            </a:r>
          </a:p>
          <a:p>
            <a:pPr algn="r" defTabSz="914400" fontAlgn="base">
              <a:spcBef>
                <a:spcPct val="50000"/>
              </a:spcBef>
              <a:spcAft>
                <a:spcPct val="0"/>
              </a:spcAft>
              <a:defRPr/>
            </a:pPr>
            <a:r>
              <a:rPr lang="ar-JO" sz="3600" i="1" dirty="0">
                <a:solidFill>
                  <a:srgbClr val="FFFFFF"/>
                </a:solidFill>
                <a:latin typeface="Arial"/>
                <a:cs typeface="Arial"/>
              </a:rPr>
              <a:t> بِتَوْرِيطِهِمْ فِي ارْتِكَابِ الزِّنَى</a:t>
            </a:r>
          </a:p>
          <a:p>
            <a:pPr algn="r" defTabSz="914400" fontAlgn="base">
              <a:spcBef>
                <a:spcPct val="50000"/>
              </a:spcBef>
              <a:spcAft>
                <a:spcPct val="0"/>
              </a:spcAft>
              <a:defRPr/>
            </a:pPr>
            <a:r>
              <a:rPr lang="ar-JO" sz="3600" i="1" dirty="0">
                <a:solidFill>
                  <a:srgbClr val="FFFFFF"/>
                </a:solidFill>
                <a:latin typeface="Arial"/>
                <a:cs typeface="Arial"/>
              </a:rPr>
              <a:t> وَالأَكْلِ مِنَ الذَّبَائِحِ الْمُقَدَّمَةِ لِلأَصْنَامِ،</a:t>
            </a:r>
          </a:p>
          <a:p>
            <a:pPr algn="r" defTabSz="914400" fontAlgn="base">
              <a:spcBef>
                <a:spcPct val="50000"/>
              </a:spcBef>
              <a:spcAft>
                <a:spcPct val="0"/>
              </a:spcAft>
              <a:defRPr/>
            </a:pPr>
            <a:r>
              <a:rPr lang="ar-JO" sz="3600" i="1" dirty="0">
                <a:solidFill>
                  <a:srgbClr val="FFFFFF"/>
                </a:solidFill>
                <a:latin typeface="Arial"/>
                <a:cs typeface="Arial"/>
              </a:rPr>
              <a:t>هَكَذَا عِنْدَكَ أَنْتَ أَيْضاً قَوْمٌ يَتَمَسَّكُونَ بِتَعَالِيمِ</a:t>
            </a:r>
          </a:p>
          <a:p>
            <a:pPr algn="r" defTabSz="914400" fontAlgn="base">
              <a:spcBef>
                <a:spcPct val="50000"/>
              </a:spcBef>
              <a:spcAft>
                <a:spcPct val="0"/>
              </a:spcAft>
              <a:defRPr/>
            </a:pPr>
            <a:r>
              <a:rPr lang="ar-JO" sz="3600" i="1" dirty="0">
                <a:solidFill>
                  <a:srgbClr val="FFFFFF"/>
                </a:solidFill>
                <a:latin typeface="Arial"/>
                <a:cs typeface="Arial"/>
              </a:rPr>
              <a:t> النِّيقُولاوِيِّينَ!"</a:t>
            </a:r>
            <a:endParaRPr lang="en-US" sz="3600" i="1" dirty="0">
              <a:solidFill>
                <a:srgbClr val="FFFFFF"/>
              </a:solidFill>
              <a:latin typeface="Arial"/>
              <a:cs typeface="Arial"/>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b="1" dirty="0">
                <a:ea typeface="+mj-ea"/>
              </a:rPr>
              <a:t>رؤيا 2: 14- 15</a:t>
            </a:r>
            <a:endParaRPr lang="en-US" sz="2800" b="1" dirty="0">
              <a:ea typeface="+mj-ea"/>
            </a:endParaRPr>
          </a:p>
        </p:txBody>
      </p:sp>
    </p:spTree>
    <p:extLst>
      <p:ext uri="{BB962C8B-B14F-4D97-AF65-F5344CB8AC3E}">
        <p14:creationId xmlns:p14="http://schemas.microsoft.com/office/powerpoint/2010/main" val="2061901528"/>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1300"/>
            <a:ext cx="9144000" cy="6357938"/>
          </a:xfrm>
          <a:prstGeom prst="rect">
            <a:avLst/>
          </a:prstGeom>
        </p:spPr>
      </p:pic>
      <p:sp>
        <p:nvSpPr>
          <p:cNvPr id="900098" name="Rectangle 2"/>
          <p:cNvSpPr>
            <a:spLocks noGrp="1" noChangeArrowheads="1"/>
          </p:cNvSpPr>
          <p:nvPr>
            <p:ph type="ctrTitle"/>
          </p:nvPr>
        </p:nvSpPr>
        <p:spPr>
          <a:xfrm>
            <a:off x="-5838" y="80508"/>
            <a:ext cx="9144000" cy="245934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الله يرشدنا من خلال</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إخفاقات الآخرين.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0967213"/>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99470"/>
            <a:ext cx="9144000" cy="6096000"/>
          </a:xfrm>
          <a:prstGeom prst="rect">
            <a:avLst/>
          </a:prstGeom>
        </p:spPr>
      </p:pic>
      <p:sp>
        <p:nvSpPr>
          <p:cNvPr id="900098" name="Rectangle 2"/>
          <p:cNvSpPr>
            <a:spLocks noGrp="1" noChangeArrowheads="1"/>
          </p:cNvSpPr>
          <p:nvPr>
            <p:ph type="ctrTitle"/>
          </p:nvPr>
        </p:nvSpPr>
        <p:spPr>
          <a:xfrm>
            <a:off x="-5838" y="8358"/>
            <a:ext cx="9144000" cy="74201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في بعض الأحيان تفشل الزيجات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8266596"/>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900098" name="Rectangle 2"/>
          <p:cNvSpPr>
            <a:spLocks noGrp="1" noChangeArrowheads="1"/>
          </p:cNvSpPr>
          <p:nvPr>
            <p:ph type="ctrTitle"/>
          </p:nvPr>
        </p:nvSpPr>
        <p:spPr>
          <a:xfrm>
            <a:off x="-5838" y="8359"/>
            <a:ext cx="9144000" cy="681491"/>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الأجداد آباء وأمهات مرّة أخرى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6545502"/>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descr="Brown marble"/>
          <p:cNvSpPr>
            <a:spLocks noChangeArrowheads="1"/>
          </p:cNvSpPr>
          <p:nvPr/>
        </p:nvSpPr>
        <p:spPr bwMode="auto">
          <a:xfrm>
            <a:off x="0" y="-26988"/>
            <a:ext cx="9144000" cy="6858001"/>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grpSp>
        <p:nvGrpSpPr>
          <p:cNvPr id="174082" name="Group 3"/>
          <p:cNvGrpSpPr>
            <a:grpSpLocks/>
          </p:cNvGrpSpPr>
          <p:nvPr/>
        </p:nvGrpSpPr>
        <p:grpSpPr bwMode="auto">
          <a:xfrm>
            <a:off x="304800" y="4448175"/>
            <a:ext cx="8686800" cy="1816100"/>
            <a:chOff x="192" y="2802"/>
            <a:chExt cx="5472" cy="1144"/>
          </a:xfrm>
        </p:grpSpPr>
        <p:sp>
          <p:nvSpPr>
            <p:cNvPr id="98308" name="Text Box 4"/>
            <p:cNvSpPr txBox="1">
              <a:spLocks noChangeArrowheads="1"/>
            </p:cNvSpPr>
            <p:nvPr/>
          </p:nvSpPr>
          <p:spPr bwMode="auto">
            <a:xfrm>
              <a:off x="475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1410</a:t>
              </a:r>
              <a:endParaRPr lang="en-US" sz="2800" b="1" dirty="0">
                <a:solidFill>
                  <a:srgbClr val="FFFFFF"/>
                </a:solidFill>
                <a:latin typeface="Arial"/>
                <a:ea typeface="Times New Roman" pitchFamily="-111" charset="0"/>
                <a:cs typeface="Arial"/>
              </a:endParaRPr>
            </a:p>
          </p:txBody>
        </p:sp>
        <p:sp>
          <p:nvSpPr>
            <p:cNvPr id="98309" name="Text Box 5"/>
            <p:cNvSpPr txBox="1">
              <a:spLocks noChangeArrowheads="1"/>
            </p:cNvSpPr>
            <p:nvPr/>
          </p:nvSpPr>
          <p:spPr bwMode="auto">
            <a:xfrm>
              <a:off x="542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1405</a:t>
              </a:r>
              <a:endParaRPr lang="en-US" sz="2800" b="1" dirty="0">
                <a:solidFill>
                  <a:srgbClr val="FFFFFF"/>
                </a:solidFill>
                <a:latin typeface="Arial"/>
                <a:ea typeface="Times New Roman" pitchFamily="-111" charset="0"/>
                <a:cs typeface="Arial"/>
              </a:endParaRPr>
            </a:p>
          </p:txBody>
        </p:sp>
        <p:sp>
          <p:nvSpPr>
            <p:cNvPr id="98310" name="Text Box 6"/>
            <p:cNvSpPr txBox="1">
              <a:spLocks noChangeArrowheads="1"/>
            </p:cNvSpPr>
            <p:nvPr/>
          </p:nvSpPr>
          <p:spPr bwMode="auto">
            <a:xfrm>
              <a:off x="408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1415</a:t>
              </a:r>
              <a:endParaRPr lang="en-US" sz="2800" b="1" dirty="0">
                <a:solidFill>
                  <a:srgbClr val="FFFFFF"/>
                </a:solidFill>
                <a:latin typeface="Arial"/>
                <a:ea typeface="Times New Roman" pitchFamily="-111" charset="0"/>
                <a:cs typeface="Arial"/>
              </a:endParaRPr>
            </a:p>
          </p:txBody>
        </p:sp>
        <p:sp>
          <p:nvSpPr>
            <p:cNvPr id="98311" name="Text Box 7"/>
            <p:cNvSpPr txBox="1">
              <a:spLocks noChangeArrowheads="1"/>
            </p:cNvSpPr>
            <p:nvPr/>
          </p:nvSpPr>
          <p:spPr bwMode="auto">
            <a:xfrm>
              <a:off x="3338" y="2802"/>
              <a:ext cx="411"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vert="wordArtVert" wrap="square" anchor="ct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1420</a:t>
              </a:r>
              <a:endParaRPr lang="en-US" sz="2800" b="1" dirty="0">
                <a:solidFill>
                  <a:srgbClr val="FFFFFF"/>
                </a:solidFill>
                <a:latin typeface="Arial"/>
                <a:ea typeface="Times New Roman" pitchFamily="-111" charset="0"/>
                <a:cs typeface="Arial"/>
              </a:endParaRPr>
            </a:p>
          </p:txBody>
        </p:sp>
        <p:sp>
          <p:nvSpPr>
            <p:cNvPr id="98312" name="Text Box 8"/>
            <p:cNvSpPr txBox="1">
              <a:spLocks noChangeArrowheads="1"/>
            </p:cNvSpPr>
            <p:nvPr/>
          </p:nvSpPr>
          <p:spPr bwMode="auto">
            <a:xfrm>
              <a:off x="273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1425</a:t>
              </a:r>
              <a:endParaRPr lang="en-US" sz="2800" b="1" dirty="0">
                <a:solidFill>
                  <a:srgbClr val="FFFFFF"/>
                </a:solidFill>
                <a:latin typeface="Arial"/>
                <a:ea typeface="Times New Roman" pitchFamily="-111" charset="0"/>
                <a:cs typeface="Arial"/>
              </a:endParaRPr>
            </a:p>
          </p:txBody>
        </p:sp>
        <p:sp>
          <p:nvSpPr>
            <p:cNvPr id="98313" name="Text Box 9"/>
            <p:cNvSpPr txBox="1">
              <a:spLocks noChangeArrowheads="1"/>
            </p:cNvSpPr>
            <p:nvPr/>
          </p:nvSpPr>
          <p:spPr bwMode="auto">
            <a:xfrm>
              <a:off x="211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1430</a:t>
              </a:r>
              <a:endParaRPr lang="en-US" sz="2800" b="1" dirty="0">
                <a:solidFill>
                  <a:srgbClr val="FFFFFF"/>
                </a:solidFill>
                <a:latin typeface="Arial"/>
                <a:ea typeface="Times New Roman" pitchFamily="-111" charset="0"/>
                <a:cs typeface="Arial"/>
              </a:endParaRPr>
            </a:p>
          </p:txBody>
        </p:sp>
        <p:sp>
          <p:nvSpPr>
            <p:cNvPr id="98314" name="Text Box 10"/>
            <p:cNvSpPr txBox="1">
              <a:spLocks noChangeArrowheads="1"/>
            </p:cNvSpPr>
            <p:nvPr/>
          </p:nvSpPr>
          <p:spPr bwMode="auto">
            <a:xfrm>
              <a:off x="1440" y="2802"/>
              <a:ext cx="324"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1435</a:t>
              </a:r>
              <a:endParaRPr lang="en-US" sz="2800" b="1" dirty="0">
                <a:solidFill>
                  <a:srgbClr val="FFFFFF"/>
                </a:solidFill>
                <a:latin typeface="Arial"/>
                <a:ea typeface="Times New Roman" pitchFamily="-111" charset="0"/>
                <a:cs typeface="Arial"/>
              </a:endParaRPr>
            </a:p>
          </p:txBody>
        </p:sp>
        <p:sp>
          <p:nvSpPr>
            <p:cNvPr id="98315" name="Text Box 11"/>
            <p:cNvSpPr txBox="1">
              <a:spLocks noChangeArrowheads="1"/>
            </p:cNvSpPr>
            <p:nvPr/>
          </p:nvSpPr>
          <p:spPr bwMode="auto">
            <a:xfrm>
              <a:off x="8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1440</a:t>
              </a:r>
              <a:endParaRPr lang="en-US" sz="2800" b="1" dirty="0">
                <a:solidFill>
                  <a:srgbClr val="FFFFFF"/>
                </a:solidFill>
                <a:latin typeface="Arial"/>
                <a:ea typeface="Times New Roman" pitchFamily="-111" charset="0"/>
                <a:cs typeface="Arial"/>
              </a:endParaRPr>
            </a:p>
          </p:txBody>
        </p:sp>
        <p:sp>
          <p:nvSpPr>
            <p:cNvPr id="98316" name="Text Box 12"/>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1445</a:t>
              </a:r>
              <a:endParaRPr lang="en-US" sz="2800" b="1" dirty="0">
                <a:solidFill>
                  <a:srgbClr val="FFFFFF"/>
                </a:solidFill>
                <a:latin typeface="Arial"/>
                <a:ea typeface="Times New Roman" pitchFamily="-111" charset="0"/>
                <a:cs typeface="Arial"/>
              </a:endParaRPr>
            </a:p>
          </p:txBody>
        </p:sp>
      </p:grpSp>
      <p:grpSp>
        <p:nvGrpSpPr>
          <p:cNvPr id="174083" name="Group 13"/>
          <p:cNvGrpSpPr>
            <a:grpSpLocks/>
          </p:cNvGrpSpPr>
          <p:nvPr/>
        </p:nvGrpSpPr>
        <p:grpSpPr bwMode="auto">
          <a:xfrm>
            <a:off x="371475" y="3425825"/>
            <a:ext cx="8620125" cy="844550"/>
            <a:chOff x="234" y="2158"/>
            <a:chExt cx="5430" cy="532"/>
          </a:xfrm>
        </p:grpSpPr>
        <p:sp>
          <p:nvSpPr>
            <p:cNvPr id="98318" name="Line 14"/>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19" name="Line 15"/>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0" name="Line 16"/>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1" name="Line 17"/>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2" name="Line 18"/>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3" name="Line 19"/>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4" name="Line 20"/>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5" name="Line 21"/>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6" name="Line 22"/>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7" name="Line 23"/>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grpSp>
      <p:sp>
        <p:nvSpPr>
          <p:cNvPr id="98329" name="Line 25"/>
          <p:cNvSpPr>
            <a:spLocks noChangeShapeType="1"/>
          </p:cNvSpPr>
          <p:nvPr/>
        </p:nvSpPr>
        <p:spPr bwMode="auto">
          <a:xfrm flipH="1">
            <a:off x="609600" y="2266950"/>
            <a:ext cx="0" cy="1981200"/>
          </a:xfrm>
          <a:prstGeom prst="line">
            <a:avLst/>
          </a:prstGeom>
          <a:noFill/>
          <a:ln w="76200">
            <a:solidFill>
              <a:srgbClr val="66FFFF"/>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98330" name="Text Box 26"/>
          <p:cNvSpPr txBox="1">
            <a:spLocks noChangeArrowheads="1"/>
          </p:cNvSpPr>
          <p:nvPr/>
        </p:nvSpPr>
        <p:spPr bwMode="auto">
          <a:xfrm>
            <a:off x="304800" y="1200150"/>
            <a:ext cx="1447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66FFFF"/>
                </a:solidFill>
                <a:latin typeface="Arial"/>
                <a:ea typeface="Times New Roman" pitchFamily="-111" charset="0"/>
                <a:cs typeface="Arial"/>
              </a:rPr>
              <a:t>أيار</a:t>
            </a:r>
          </a:p>
          <a:p>
            <a:pPr algn="ctr" defTabSz="914400" fontAlgn="base">
              <a:spcBef>
                <a:spcPct val="50000"/>
              </a:spcBef>
              <a:spcAft>
                <a:spcPct val="0"/>
              </a:spcAft>
              <a:defRPr/>
            </a:pPr>
            <a:r>
              <a:rPr lang="ar-JO" sz="3200" b="1" dirty="0">
                <a:solidFill>
                  <a:srgbClr val="66FFFF"/>
                </a:solidFill>
                <a:latin typeface="Arial"/>
                <a:ea typeface="Times New Roman" pitchFamily="-111" charset="0"/>
                <a:cs typeface="Arial"/>
              </a:rPr>
              <a:t>1444</a:t>
            </a:r>
            <a:endParaRPr lang="en-US" sz="3200" b="1" dirty="0">
              <a:solidFill>
                <a:srgbClr val="66FFFF"/>
              </a:solidFill>
              <a:latin typeface="Arial"/>
              <a:ea typeface="Times New Roman" pitchFamily="-111" charset="0"/>
              <a:cs typeface="Arial"/>
            </a:endParaRPr>
          </a:p>
        </p:txBody>
      </p:sp>
      <p:sp>
        <p:nvSpPr>
          <p:cNvPr id="98331" name="Text Box 27"/>
          <p:cNvSpPr txBox="1">
            <a:spLocks noChangeArrowheads="1"/>
          </p:cNvSpPr>
          <p:nvPr/>
        </p:nvSpPr>
        <p:spPr bwMode="auto">
          <a:xfrm>
            <a:off x="7885113" y="1200150"/>
            <a:ext cx="1246187"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66FFFF"/>
                </a:solidFill>
                <a:latin typeface="Arial"/>
                <a:ea typeface="Times New Roman" pitchFamily="-111" charset="0"/>
                <a:cs typeface="Arial"/>
              </a:rPr>
              <a:t>أيلول 1405</a:t>
            </a:r>
            <a:endParaRPr lang="en-US" sz="3200" b="1" dirty="0">
              <a:solidFill>
                <a:srgbClr val="66FFFF"/>
              </a:solidFill>
              <a:latin typeface="Arial"/>
              <a:ea typeface="Times New Roman" pitchFamily="-111" charset="0"/>
              <a:cs typeface="Arial"/>
            </a:endParaRPr>
          </a:p>
        </p:txBody>
      </p:sp>
      <p:sp>
        <p:nvSpPr>
          <p:cNvPr id="98332" name="Line 28"/>
          <p:cNvSpPr>
            <a:spLocks noChangeShapeType="1"/>
          </p:cNvSpPr>
          <p:nvPr/>
        </p:nvSpPr>
        <p:spPr bwMode="auto">
          <a:xfrm flipH="1">
            <a:off x="8839200" y="2286000"/>
            <a:ext cx="0" cy="1981200"/>
          </a:xfrm>
          <a:prstGeom prst="line">
            <a:avLst/>
          </a:prstGeom>
          <a:noFill/>
          <a:ln w="76200">
            <a:solidFill>
              <a:srgbClr val="66FFFF"/>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98333" name="Text Box 29"/>
          <p:cNvSpPr txBox="1">
            <a:spLocks noChangeArrowheads="1"/>
          </p:cNvSpPr>
          <p:nvPr/>
        </p:nvSpPr>
        <p:spPr bwMode="auto">
          <a:xfrm>
            <a:off x="3657600" y="167640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66FFFF"/>
                </a:solidFill>
                <a:latin typeface="Arial"/>
                <a:ea typeface="Times New Roman" pitchFamily="-111" charset="0"/>
                <a:cs typeface="Arial"/>
              </a:rPr>
              <a:t>39 سنة</a:t>
            </a:r>
            <a:endParaRPr lang="en-US" sz="3600" b="1" dirty="0">
              <a:solidFill>
                <a:srgbClr val="66FFFF"/>
              </a:solidFill>
              <a:latin typeface="Arial"/>
              <a:ea typeface="Times New Roman" pitchFamily="-111" charset="0"/>
              <a:cs typeface="Arial"/>
            </a:endParaRPr>
          </a:p>
        </p:txBody>
      </p:sp>
      <p:sp>
        <p:nvSpPr>
          <p:cNvPr id="98334" name="AutoShape 30"/>
          <p:cNvSpPr>
            <a:spLocks/>
          </p:cNvSpPr>
          <p:nvPr/>
        </p:nvSpPr>
        <p:spPr bwMode="auto">
          <a:xfrm rot="5400000">
            <a:off x="4267200" y="-228600"/>
            <a:ext cx="914400" cy="8077200"/>
          </a:xfrm>
          <a:prstGeom prst="leftBrace">
            <a:avLst>
              <a:gd name="adj1" fmla="val 73611"/>
              <a:gd name="adj2" fmla="val 50000"/>
            </a:avLst>
          </a:prstGeom>
          <a:noFill/>
          <a:ln w="76200">
            <a:solidFill>
              <a:srgbClr val="00FFFF"/>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35" name="Rectangle 31"/>
          <p:cNvSpPr>
            <a:spLocks noGrp="1" noChangeArrowheads="1"/>
          </p:cNvSpPr>
          <p:nvPr>
            <p:ph type="title" idx="4294967295"/>
          </p:nvPr>
        </p:nvSpPr>
        <p:spPr>
          <a:xfrm>
            <a:off x="685800" y="44450"/>
            <a:ext cx="7772400" cy="769938"/>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b="1" dirty="0">
                <a:ea typeface="ＭＳ Ｐゴシック" charset="0"/>
              </a:rPr>
              <a:t>الوقت عندما أنتهى العدد</a:t>
            </a:r>
            <a:endParaRPr lang="en-US" b="1" dirty="0">
              <a:solidFill>
                <a:srgbClr val="66FFFF"/>
              </a:solidFill>
              <a:ea typeface="ＭＳ Ｐゴシック" charset="0"/>
            </a:endParaRPr>
          </a:p>
        </p:txBody>
      </p:sp>
    </p:spTree>
    <p:extLst>
      <p:ext uri="{BB962C8B-B14F-4D97-AF65-F5344CB8AC3E}">
        <p14:creationId xmlns:p14="http://schemas.microsoft.com/office/powerpoint/2010/main" val="40890973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98330"/>
                                        </p:tgtEl>
                                        <p:attrNameLst>
                                          <p:attrName>style.visibility</p:attrName>
                                        </p:attrNameLst>
                                      </p:cBhvr>
                                      <p:to>
                                        <p:strVal val="visible"/>
                                      </p:to>
                                    </p:set>
                                    <p:animEffect transition="in" filter="dissolve">
                                      <p:cBhvr>
                                        <p:cTn id="7" dur="500"/>
                                        <p:tgtEl>
                                          <p:spTgt spid="98330"/>
                                        </p:tgtEl>
                                      </p:cBhvr>
                                    </p:animEffect>
                                  </p:childTnLst>
                                </p:cTn>
                              </p:par>
                            </p:childTnLst>
                          </p:cTn>
                        </p:par>
                        <p:par>
                          <p:cTn id="8" fill="hold" nodeType="afterGroup">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98329"/>
                                        </p:tgtEl>
                                        <p:attrNameLst>
                                          <p:attrName>style.visibility</p:attrName>
                                        </p:attrNameLst>
                                      </p:cBhvr>
                                      <p:to>
                                        <p:strVal val="visible"/>
                                      </p:to>
                                    </p:set>
                                    <p:animEffect transition="in" filter="wipe(up)">
                                      <p:cBhvr>
                                        <p:cTn id="11" dur="500"/>
                                        <p:tgtEl>
                                          <p:spTgt spid="98329"/>
                                        </p:tgtEl>
                                      </p:cBhvr>
                                    </p:animEffect>
                                  </p:childTnLst>
                                </p:cTn>
                              </p:par>
                            </p:childTnLst>
                          </p:cTn>
                        </p:par>
                        <p:par>
                          <p:cTn id="12" fill="hold" nodeType="afterGroup">
                            <p:stCondLst>
                              <p:cond delay="3000"/>
                            </p:stCondLst>
                            <p:childTnLst>
                              <p:par>
                                <p:cTn id="13" presetID="9" presetClass="entr" presetSubtype="0" fill="hold" grpId="0" nodeType="afterEffect">
                                  <p:stCondLst>
                                    <p:cond delay="5000"/>
                                  </p:stCondLst>
                                  <p:childTnLst>
                                    <p:set>
                                      <p:cBhvr>
                                        <p:cTn id="14" dur="1" fill="hold">
                                          <p:stCondLst>
                                            <p:cond delay="0"/>
                                          </p:stCondLst>
                                        </p:cTn>
                                        <p:tgtEl>
                                          <p:spTgt spid="98331"/>
                                        </p:tgtEl>
                                        <p:attrNameLst>
                                          <p:attrName>style.visibility</p:attrName>
                                        </p:attrNameLst>
                                      </p:cBhvr>
                                      <p:to>
                                        <p:strVal val="visible"/>
                                      </p:to>
                                    </p:set>
                                    <p:animEffect transition="in" filter="dissolve">
                                      <p:cBhvr>
                                        <p:cTn id="15" dur="500"/>
                                        <p:tgtEl>
                                          <p:spTgt spid="98331"/>
                                        </p:tgtEl>
                                      </p:cBhvr>
                                    </p:animEffect>
                                  </p:childTnLst>
                                </p:cTn>
                              </p:par>
                            </p:childTnLst>
                          </p:cTn>
                        </p:par>
                        <p:par>
                          <p:cTn id="16" fill="hold" nodeType="afterGroup">
                            <p:stCondLst>
                              <p:cond delay="8500"/>
                            </p:stCondLst>
                            <p:childTnLst>
                              <p:par>
                                <p:cTn id="17" presetID="22" presetClass="entr" presetSubtype="1" fill="hold" grpId="0" nodeType="afterEffect">
                                  <p:stCondLst>
                                    <p:cond delay="0"/>
                                  </p:stCondLst>
                                  <p:childTnLst>
                                    <p:set>
                                      <p:cBhvr>
                                        <p:cTn id="18" dur="1" fill="hold">
                                          <p:stCondLst>
                                            <p:cond delay="0"/>
                                          </p:stCondLst>
                                        </p:cTn>
                                        <p:tgtEl>
                                          <p:spTgt spid="98332"/>
                                        </p:tgtEl>
                                        <p:attrNameLst>
                                          <p:attrName>style.visibility</p:attrName>
                                        </p:attrNameLst>
                                      </p:cBhvr>
                                      <p:to>
                                        <p:strVal val="visible"/>
                                      </p:to>
                                    </p:set>
                                    <p:animEffect transition="in" filter="wipe(up)">
                                      <p:cBhvr>
                                        <p:cTn id="19" dur="500"/>
                                        <p:tgtEl>
                                          <p:spTgt spid="98332"/>
                                        </p:tgtEl>
                                      </p:cBhvr>
                                    </p:animEffect>
                                  </p:childTnLst>
                                </p:cTn>
                              </p:par>
                            </p:childTnLst>
                          </p:cTn>
                        </p:par>
                        <p:par>
                          <p:cTn id="20" fill="hold" nodeType="afterGroup">
                            <p:stCondLst>
                              <p:cond delay="9000"/>
                            </p:stCondLst>
                            <p:childTnLst>
                              <p:par>
                                <p:cTn id="21" presetID="17" presetClass="entr" presetSubtype="4" fill="hold" grpId="0" nodeType="afterEffect">
                                  <p:stCondLst>
                                    <p:cond delay="3000"/>
                                  </p:stCondLst>
                                  <p:childTnLst>
                                    <p:set>
                                      <p:cBhvr>
                                        <p:cTn id="22" dur="1" fill="hold">
                                          <p:stCondLst>
                                            <p:cond delay="0"/>
                                          </p:stCondLst>
                                        </p:cTn>
                                        <p:tgtEl>
                                          <p:spTgt spid="98334"/>
                                        </p:tgtEl>
                                        <p:attrNameLst>
                                          <p:attrName>style.visibility</p:attrName>
                                        </p:attrNameLst>
                                      </p:cBhvr>
                                      <p:to>
                                        <p:strVal val="visible"/>
                                      </p:to>
                                    </p:set>
                                    <p:anim calcmode="lin" valueType="num">
                                      <p:cBhvr>
                                        <p:cTn id="23" dur="500" fill="hold"/>
                                        <p:tgtEl>
                                          <p:spTgt spid="98334"/>
                                        </p:tgtEl>
                                        <p:attrNameLst>
                                          <p:attrName>ppt_x</p:attrName>
                                        </p:attrNameLst>
                                      </p:cBhvr>
                                      <p:tavLst>
                                        <p:tav tm="0">
                                          <p:val>
                                            <p:strVal val="#ppt_x"/>
                                          </p:val>
                                        </p:tav>
                                        <p:tav tm="100000">
                                          <p:val>
                                            <p:strVal val="#ppt_x"/>
                                          </p:val>
                                        </p:tav>
                                      </p:tavLst>
                                    </p:anim>
                                    <p:anim calcmode="lin" valueType="num">
                                      <p:cBhvr>
                                        <p:cTn id="24" dur="500" fill="hold"/>
                                        <p:tgtEl>
                                          <p:spTgt spid="98334"/>
                                        </p:tgtEl>
                                        <p:attrNameLst>
                                          <p:attrName>ppt_y</p:attrName>
                                        </p:attrNameLst>
                                      </p:cBhvr>
                                      <p:tavLst>
                                        <p:tav tm="0">
                                          <p:val>
                                            <p:strVal val="#ppt_y+#ppt_h/2"/>
                                          </p:val>
                                        </p:tav>
                                        <p:tav tm="100000">
                                          <p:val>
                                            <p:strVal val="#ppt_y"/>
                                          </p:val>
                                        </p:tav>
                                      </p:tavLst>
                                    </p:anim>
                                    <p:anim calcmode="lin" valueType="num">
                                      <p:cBhvr>
                                        <p:cTn id="25" dur="500" fill="hold"/>
                                        <p:tgtEl>
                                          <p:spTgt spid="98334"/>
                                        </p:tgtEl>
                                        <p:attrNameLst>
                                          <p:attrName>ppt_w</p:attrName>
                                        </p:attrNameLst>
                                      </p:cBhvr>
                                      <p:tavLst>
                                        <p:tav tm="0">
                                          <p:val>
                                            <p:strVal val="#ppt_w"/>
                                          </p:val>
                                        </p:tav>
                                        <p:tav tm="100000">
                                          <p:val>
                                            <p:strVal val="#ppt_w"/>
                                          </p:val>
                                        </p:tav>
                                      </p:tavLst>
                                    </p:anim>
                                    <p:anim calcmode="lin" valueType="num">
                                      <p:cBhvr>
                                        <p:cTn id="26" dur="500" fill="hold"/>
                                        <p:tgtEl>
                                          <p:spTgt spid="98334"/>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2500"/>
                            </p:stCondLst>
                            <p:childTnLst>
                              <p:par>
                                <p:cTn id="28" presetID="9" presetClass="entr" presetSubtype="0" fill="hold" grpId="0" nodeType="afterEffect">
                                  <p:stCondLst>
                                    <p:cond delay="2000"/>
                                  </p:stCondLst>
                                  <p:childTnLst>
                                    <p:set>
                                      <p:cBhvr>
                                        <p:cTn id="29" dur="1" fill="hold">
                                          <p:stCondLst>
                                            <p:cond delay="0"/>
                                          </p:stCondLst>
                                        </p:cTn>
                                        <p:tgtEl>
                                          <p:spTgt spid="98333"/>
                                        </p:tgtEl>
                                        <p:attrNameLst>
                                          <p:attrName>style.visibility</p:attrName>
                                        </p:attrNameLst>
                                      </p:cBhvr>
                                      <p:to>
                                        <p:strVal val="visible"/>
                                      </p:to>
                                    </p:set>
                                    <p:animEffect transition="in" filter="dissolve">
                                      <p:cBhvr>
                                        <p:cTn id="30" dur="500"/>
                                        <p:tgtEl>
                                          <p:spTgt spid="98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9" grpId="0" animBg="1"/>
      <p:bldP spid="98330" grpId="0" autoUpdateAnimBg="0"/>
      <p:bldP spid="98331" grpId="0" autoUpdateAnimBg="0"/>
      <p:bldP spid="98332" grpId="0" animBg="1"/>
      <p:bldP spid="98333" grpId="0" autoUpdateAnimBg="0"/>
      <p:bldP spid="9833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78743" y="3475832"/>
            <a:ext cx="1647627" cy="1462087"/>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fontAlgn="base" hangingPunct="0">
              <a:spcBef>
                <a:spcPct val="0"/>
              </a:spcBef>
              <a:spcAft>
                <a:spcPct val="0"/>
              </a:spcAft>
            </a:pPr>
            <a:endParaRPr lang="en-US" sz="2000" b="1" dirty="0">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Arial Narrow" charset="0"/>
                <a:ea typeface="ＭＳ Ｐゴシック" charset="0"/>
                <a:cs typeface="ＭＳ Ｐゴシック" charset="0"/>
              </a:rPr>
              <a:t>Type</a:t>
            </a:r>
          </a:p>
          <a:p>
            <a:pPr algn="ctr" defTabSz="914400" eaLnBrk="0" fontAlgn="base" hangingPunct="0">
              <a:spcBef>
                <a:spcPct val="0"/>
              </a:spcBef>
              <a:spcAft>
                <a:spcPct val="0"/>
              </a:spcAft>
            </a:pPr>
            <a:r>
              <a:rPr lang="en-US" sz="2000" b="1" dirty="0">
                <a:solidFill>
                  <a:srgbClr val="000000"/>
                </a:solidFill>
                <a:latin typeface="Arial Narrow" charset="0"/>
                <a:ea typeface="ＭＳ Ｐゴシック" charset="0"/>
                <a:cs typeface="ＭＳ Ｐゴシック" charset="0"/>
              </a:rPr>
              <a:t>|</a:t>
            </a:r>
          </a:p>
          <a:p>
            <a:pPr algn="ctr" defTabSz="914400" eaLnBrk="0" fontAlgn="base" hangingPunct="0">
              <a:spcBef>
                <a:spcPct val="0"/>
              </a:spcBef>
              <a:spcAft>
                <a:spcPct val="0"/>
              </a:spcAft>
            </a:pPr>
            <a:r>
              <a:rPr lang="ar-JO" sz="1400" b="1" dirty="0">
                <a:solidFill>
                  <a:srgbClr val="000000"/>
                </a:solidFill>
                <a:latin typeface="Arial" panose="020B0604020202020204" pitchFamily="34" charset="0"/>
                <a:ea typeface="ＭＳ Ｐゴシック" charset="0"/>
                <a:cs typeface="Arial" panose="020B0604020202020204" pitchFamily="34" charset="0"/>
              </a:rPr>
              <a:t>المرموز اليه</a:t>
            </a:r>
            <a:endParaRPr lang="en-US" sz="1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lgn="r">
              <a:defRPr/>
            </a:pPr>
            <a:r>
              <a:rPr kumimoji="1" lang="ar-JO" sz="3600" b="1"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 والتقديس</a:t>
            </a:r>
            <a:endParaRPr kumimoji="1" lang="en-US" sz="36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50000"/>
              </a:spcBef>
              <a:spcAft>
                <a:spcPct val="0"/>
              </a:spcAft>
              <a:defRPr/>
            </a:pPr>
            <a:r>
              <a:rPr lang="ar-JO" sz="2800" b="1" dirty="0">
                <a:solidFill>
                  <a:srgbClr val="FFFFFF"/>
                </a:solidFill>
                <a:effectLst>
                  <a:outerShdw blurRad="38100" dist="38100" dir="2700000" algn="tl">
                    <a:srgbClr val="000000"/>
                  </a:outerShdw>
                </a:effectLst>
              </a:rPr>
              <a:t>ع ق</a:t>
            </a:r>
            <a:endParaRPr lang="en-US" sz="2800" b="1" dirty="0">
              <a:solidFill>
                <a:srgbClr val="FFFFFF"/>
              </a:solidFill>
              <a:effectLst>
                <a:outerShdw blurRad="38100" dist="38100" dir="2700000" algn="tl">
                  <a:srgbClr val="000000"/>
                </a:outerShdw>
              </a:effectLst>
            </a:endParaRP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50000"/>
              </a:spcBef>
              <a:spcAft>
                <a:spcPct val="0"/>
              </a:spcAft>
              <a:defRPr/>
            </a:pPr>
            <a:r>
              <a:rPr lang="ar-JO" sz="2800" b="1" dirty="0">
                <a:solidFill>
                  <a:srgbClr val="FFFFFF"/>
                </a:solidFill>
                <a:effectLst>
                  <a:outerShdw blurRad="38100" dist="38100" dir="2700000" algn="tl">
                    <a:srgbClr val="000000"/>
                  </a:outerShdw>
                </a:effectLst>
              </a:rPr>
              <a:t>ع ج</a:t>
            </a:r>
            <a:endParaRPr lang="en-US" sz="2800" b="1" dirty="0">
              <a:solidFill>
                <a:srgbClr val="FFFFFF"/>
              </a:solidFill>
              <a:effectLst>
                <a:outerShdw blurRad="38100" dist="38100" dir="2700000" algn="tl">
                  <a:srgbClr val="000000"/>
                </a:outerShdw>
              </a:effectLst>
            </a:endParaRP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الخلاص</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(1 كو 10: 1- 4)</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800" b="1" dirty="0">
                <a:solidFill>
                  <a:srgbClr val="FFFFFF"/>
                </a:solidFill>
                <a:latin typeface="Arial" pitchFamily="-111" charset="0"/>
                <a:ea typeface="Times New Roman" pitchFamily="-111" charset="0"/>
                <a:cs typeface="Times New Roman" pitchFamily="-111" charset="0"/>
              </a:rPr>
              <a:t>دور</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800" b="1" dirty="0">
                <a:solidFill>
                  <a:srgbClr val="FFFFFF"/>
                </a:solidFill>
                <a:latin typeface="Arial" pitchFamily="-111" charset="0"/>
                <a:ea typeface="Times New Roman" pitchFamily="-111" charset="0"/>
                <a:cs typeface="Times New Roman" pitchFamily="-111" charset="0"/>
              </a:rPr>
              <a:t>الإنسان</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800" b="1" dirty="0">
                <a:solidFill>
                  <a:srgbClr val="FFFFFF"/>
                </a:solidFill>
                <a:latin typeface="Arial" pitchFamily="-111" charset="0"/>
                <a:ea typeface="Times New Roman" pitchFamily="-111" charset="0"/>
                <a:cs typeface="Times New Roman" pitchFamily="-111" charset="0"/>
              </a:rPr>
              <a:t>استجابة</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800" b="1" dirty="0">
                <a:solidFill>
                  <a:srgbClr val="FFFFFF"/>
                </a:solidFill>
                <a:latin typeface="Arial" pitchFamily="-111" charset="0"/>
                <a:ea typeface="Times New Roman" pitchFamily="-111" charset="0"/>
                <a:cs typeface="Times New Roman" pitchFamily="-111" charset="0"/>
              </a:rPr>
              <a:t>الله</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الإيمان بالله</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حسب المقدم</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في حمل الفصح</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anose="020B0604020202020204" pitchFamily="34" charset="0"/>
                <a:ea typeface="Times New Roman" pitchFamily="-111" charset="0"/>
                <a:cs typeface="Arial" panose="020B0604020202020204" pitchFamily="34" charset="0"/>
              </a:rPr>
              <a:t>الإيمان  بالمسيح</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anose="020B0604020202020204" pitchFamily="34" charset="0"/>
                <a:ea typeface="Times New Roman" pitchFamily="-111" charset="0"/>
                <a:cs typeface="Arial" panose="020B0604020202020204" pitchFamily="34" charset="0"/>
              </a:rPr>
              <a:t>كحمل الله</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anose="020B0604020202020204" pitchFamily="34" charset="0"/>
                <a:ea typeface="Times New Roman" pitchFamily="-111" charset="0"/>
                <a:cs typeface="Arial" panose="020B0604020202020204" pitchFamily="34" charset="0"/>
              </a:rPr>
              <a:t>(1 كو 5: 7)</a:t>
            </a:r>
            <a:endParaRPr kumimoji="1" lang="en-US" sz="2400" b="1"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الرحلة إلى </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كنعان</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النمو</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(1 كو 10: 5)</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800" b="1" dirty="0">
                <a:solidFill>
                  <a:srgbClr val="FFFFFF"/>
                </a:solidFill>
                <a:latin typeface="Arial" pitchFamily="-111" charset="0"/>
                <a:ea typeface="Times New Roman" pitchFamily="-111" charset="0"/>
                <a:cs typeface="Times New Roman" pitchFamily="-111" charset="0"/>
              </a:rPr>
              <a:t>حياة</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800" b="1" dirty="0">
                <a:solidFill>
                  <a:srgbClr val="FFFFFF"/>
                </a:solidFill>
                <a:latin typeface="Arial" pitchFamily="-111" charset="0"/>
                <a:ea typeface="Times New Roman" pitchFamily="-111" charset="0"/>
                <a:cs typeface="Times New Roman" pitchFamily="-111" charset="0"/>
              </a:rPr>
              <a:t>الإيمان</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التقديس</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الموضعي</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التقديس</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المتدرج</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الذبائح</a:t>
            </a:r>
          </a:p>
          <a:p>
            <a:pP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(الخطية والإثم)</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الاعتراف</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(1 يو 1: 9)</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800" b="1" dirty="0">
                <a:solidFill>
                  <a:srgbClr val="FFFFFF"/>
                </a:solidFill>
                <a:latin typeface="Arial" pitchFamily="-111" charset="0"/>
                <a:ea typeface="Times New Roman" pitchFamily="-111" charset="0"/>
                <a:cs typeface="Times New Roman" pitchFamily="-111" charset="0"/>
              </a:rPr>
              <a:t>الشركة</a:t>
            </a:r>
          </a:p>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800" b="1" dirty="0">
                <a:solidFill>
                  <a:srgbClr val="FFFFFF"/>
                </a:solidFill>
                <a:latin typeface="Arial" pitchFamily="-111" charset="0"/>
                <a:ea typeface="Times New Roman" pitchFamily="-111" charset="0"/>
                <a:cs typeface="Times New Roman" pitchFamily="-111" charset="0"/>
              </a:rPr>
              <a:t>المستعادة</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fontAlgn="base" hangingPunct="0">
              <a:spcBef>
                <a:spcPct val="0"/>
              </a:spcBef>
              <a:spcAft>
                <a:spcPct val="0"/>
              </a:spcAft>
            </a:pPr>
            <a:endParaRPr lang="en-US" sz="2000" b="1" dirty="0">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dirty="0" err="1">
                <a:solidFill>
                  <a:srgbClr val="000000"/>
                </a:solidFill>
                <a:latin typeface="Arial" panose="020B0604020202020204" pitchFamily="34" charset="0"/>
                <a:ea typeface="ＭＳ Ｐゴシック" charset="0"/>
                <a:cs typeface="Arial" panose="020B0604020202020204" pitchFamily="34" charset="0"/>
              </a:rPr>
              <a:t>Te</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en-US" sz="2000" b="1" dirty="0">
                <a:solidFill>
                  <a:srgbClr val="000000"/>
                </a:solidFill>
                <a:latin typeface="Arial Narrow" charset="0"/>
                <a:ea typeface="ＭＳ Ｐゴシック" charset="0"/>
                <a:cs typeface="ＭＳ Ｐゴシック" charset="0"/>
              </a:rPr>
              <a:t>|</a:t>
            </a:r>
          </a:p>
          <a:p>
            <a:pPr algn="ctr" defTabSz="914400" eaLnBrk="0" fontAlgn="base" hangingPunct="0">
              <a:spcBef>
                <a:spcPct val="0"/>
              </a:spcBef>
              <a:spcAft>
                <a:spcPct val="0"/>
              </a:spcAft>
            </a:pPr>
            <a:r>
              <a:rPr lang="ar-JO" sz="1400" b="1" dirty="0">
                <a:solidFill>
                  <a:srgbClr val="000000"/>
                </a:solidFill>
                <a:latin typeface="Arial" panose="020B0604020202020204" pitchFamily="34" charset="0"/>
                <a:ea typeface="ＭＳ Ｐゴシック" charset="0"/>
                <a:cs typeface="Arial" panose="020B0604020202020204" pitchFamily="34" charset="0"/>
              </a:rPr>
              <a:t>المرموز اليه</a:t>
            </a:r>
            <a:endParaRPr lang="en-US" sz="1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fontAlgn="base" hangingPunct="0">
              <a:spcBef>
                <a:spcPct val="0"/>
              </a:spcBef>
              <a:spcAft>
                <a:spcPct val="0"/>
              </a:spcAft>
            </a:pPr>
            <a:endParaRPr lang="en-US" sz="2000" b="1" dirty="0">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الرمز</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en-US" sz="2000" b="1" dirty="0">
                <a:solidFill>
                  <a:srgbClr val="000000"/>
                </a:solidFill>
                <a:latin typeface="Arial Narrow" charset="0"/>
                <a:ea typeface="ＭＳ Ｐゴシック" charset="0"/>
                <a:cs typeface="ＭＳ Ｐゴシック" charset="0"/>
              </a:rPr>
              <a:t>|</a:t>
            </a:r>
          </a:p>
          <a:p>
            <a:pPr algn="ctr" defTabSz="914400" eaLnBrk="0" fontAlgn="base" hangingPunct="0">
              <a:spcBef>
                <a:spcPct val="0"/>
              </a:spcBef>
              <a:spcAft>
                <a:spcPct val="0"/>
              </a:spcAft>
            </a:pPr>
            <a:r>
              <a:rPr lang="ar-JO" sz="1400" b="1" dirty="0">
                <a:solidFill>
                  <a:srgbClr val="000000"/>
                </a:solidFill>
                <a:latin typeface="Arial" panose="020B0604020202020204" pitchFamily="34" charset="0"/>
                <a:ea typeface="ＭＳ Ｐゴシック" charset="0"/>
                <a:cs typeface="Arial" panose="020B0604020202020204" pitchFamily="34" charset="0"/>
              </a:rPr>
              <a:t>المرموز اليه</a:t>
            </a:r>
            <a:endParaRPr lang="en-US" sz="1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fontAlgn="base" hangingPunct="0">
              <a:spcBef>
                <a:spcPct val="0"/>
              </a:spcBef>
              <a:spcAft>
                <a:spcPct val="0"/>
              </a:spcAft>
            </a:pPr>
            <a:endParaRPr lang="en-US" sz="2000" b="1" dirty="0">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الرمز</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en-US" sz="2000" b="1" dirty="0">
                <a:solidFill>
                  <a:srgbClr val="000000"/>
                </a:solidFill>
                <a:latin typeface="Arial Narrow" charset="0"/>
                <a:ea typeface="ＭＳ Ｐゴシック" charset="0"/>
                <a:cs typeface="ＭＳ Ｐゴシック" charset="0"/>
              </a:rPr>
              <a:t>|</a:t>
            </a:r>
          </a:p>
          <a:p>
            <a:pPr algn="ctr" defTabSz="914400" eaLnBrk="0" fontAlgn="base" hangingPunct="0">
              <a:spcBef>
                <a:spcPct val="0"/>
              </a:spcBef>
              <a:spcAft>
                <a:spcPct val="0"/>
              </a:spcAft>
            </a:pPr>
            <a:r>
              <a:rPr lang="ar-JO" sz="1400" b="1" dirty="0">
                <a:solidFill>
                  <a:srgbClr val="000000"/>
                </a:solidFill>
                <a:latin typeface="Arial" panose="020B0604020202020204" pitchFamily="34" charset="0"/>
                <a:ea typeface="ＭＳ Ｐゴシック" charset="0"/>
                <a:cs typeface="Arial" panose="020B0604020202020204" pitchFamily="34" charset="0"/>
              </a:rPr>
              <a:t>المرموز اليه</a:t>
            </a:r>
            <a:endParaRPr lang="en-US" sz="1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charset="0"/>
                <a:cs typeface="Arial" charset="0"/>
              </a:rPr>
              <a:t>121 أ</a:t>
            </a:r>
            <a:endParaRPr lang="en-US" sz="1800" dirty="0">
              <a:effectLst>
                <a:outerShdw blurRad="38100" dist="38100" dir="2700000" algn="tl">
                  <a:srgbClr val="FFFFFF"/>
                </a:outerShdw>
              </a:effectLst>
              <a:latin typeface="Arial"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algn="ctr" defTabSz="914400" eaLnBrk="0" fontAlgn="base" hangingPunct="0">
              <a:lnSpc>
                <a:spcPct val="90000"/>
              </a:lnSpc>
              <a:spcBef>
                <a:spcPct val="20000"/>
              </a:spcBef>
              <a:spcAft>
                <a:spcPct val="0"/>
              </a:spcAft>
              <a:buSzPct val="80000"/>
              <a:buFont typeface="Wingdings" pitchFamily="-111" charset="2"/>
              <a:buNone/>
              <a:defRPr/>
            </a:pPr>
            <a:r>
              <a:rPr kumimoji="1" lang="ar-JO" sz="2400" b="1" dirty="0">
                <a:solidFill>
                  <a:srgbClr val="FFFFFF"/>
                </a:solidFill>
                <a:latin typeface="Arial" pitchFamily="-111" charset="0"/>
                <a:ea typeface="Times New Roman" pitchFamily="-111" charset="0"/>
                <a:cs typeface="Times New Roman" pitchFamily="-111" charset="0"/>
              </a:rPr>
              <a:t>الخروج</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2" name="Rectangle: Rounded Corners 1">
            <a:extLst>
              <a:ext uri="{FF2B5EF4-FFF2-40B4-BE49-F238E27FC236}">
                <a16:creationId xmlns:a16="http://schemas.microsoft.com/office/drawing/2014/main" id="{FD306AFD-8CFB-4254-8A91-A6513D36C7A1}"/>
              </a:ext>
            </a:extLst>
          </p:cNvPr>
          <p:cNvSpPr/>
          <p:nvPr/>
        </p:nvSpPr>
        <p:spPr bwMode="auto">
          <a:xfrm>
            <a:off x="990600" y="3905026"/>
            <a:ext cx="719865" cy="484094"/>
          </a:xfrm>
          <a:prstGeom prst="roundRect">
            <a:avLst/>
          </a:prstGeom>
          <a:solidFill>
            <a:srgbClr val="66FFCC"/>
          </a:solid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lang="ar-JO" sz="2000" b="1" dirty="0">
                <a:solidFill>
                  <a:srgbClr val="000000"/>
                </a:solidFill>
                <a:latin typeface="Arial" panose="020B0604020202020204" pitchFamily="34" charset="0"/>
                <a:ea typeface="Times New Roman" pitchFamily="-108" charset="0"/>
                <a:cs typeface="Arial" panose="020B0604020202020204" pitchFamily="34" charset="0"/>
              </a:rPr>
              <a:t>الرمز</a:t>
            </a:r>
            <a:endParaRPr kumimoji="0" lang="en-US" sz="2000" b="1" i="0" u="none" strike="noStrike" cap="none" normalizeH="0" baseline="0" dirty="0">
              <a:ln>
                <a:noFill/>
              </a:ln>
              <a:solidFill>
                <a:srgbClr val="000000"/>
              </a:solidFill>
              <a:effectLst/>
              <a:latin typeface="Arial" panose="020B0604020202020204" pitchFamily="34" charset="0"/>
              <a:ea typeface="Times New Roman" pitchFamily="-108" charset="0"/>
              <a:cs typeface="Arial" panose="020B0604020202020204" pitchFamily="34" charset="0"/>
            </a:endParaRPr>
          </a:p>
        </p:txBody>
      </p:sp>
      <p:sp>
        <p:nvSpPr>
          <p:cNvPr id="4" name="Rectangle: Rounded Corners 3">
            <a:extLst>
              <a:ext uri="{FF2B5EF4-FFF2-40B4-BE49-F238E27FC236}">
                <a16:creationId xmlns:a16="http://schemas.microsoft.com/office/drawing/2014/main" id="{26525A4F-FDF7-421E-9A71-FD4FC1C01AFB}"/>
              </a:ext>
            </a:extLst>
          </p:cNvPr>
          <p:cNvSpPr/>
          <p:nvPr/>
        </p:nvSpPr>
        <p:spPr bwMode="auto">
          <a:xfrm>
            <a:off x="3262312" y="3959324"/>
            <a:ext cx="449076" cy="326330"/>
          </a:xfrm>
          <a:prstGeom prst="roundRect">
            <a:avLst/>
          </a:prstGeom>
          <a:no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endPara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endParaRPr>
          </a:p>
        </p:txBody>
      </p:sp>
      <p:sp>
        <p:nvSpPr>
          <p:cNvPr id="5" name="Rectangle: Rounded Corners 4">
            <a:extLst>
              <a:ext uri="{FF2B5EF4-FFF2-40B4-BE49-F238E27FC236}">
                <a16:creationId xmlns:a16="http://schemas.microsoft.com/office/drawing/2014/main" id="{7DE53E79-0C27-44EC-AB2F-28899874D0C9}"/>
              </a:ext>
            </a:extLst>
          </p:cNvPr>
          <p:cNvSpPr/>
          <p:nvPr/>
        </p:nvSpPr>
        <p:spPr bwMode="auto">
          <a:xfrm>
            <a:off x="3151990" y="3905026"/>
            <a:ext cx="590363" cy="380628"/>
          </a:xfrm>
          <a:prstGeom prst="roundRect">
            <a:avLst/>
          </a:prstGeom>
          <a:solidFill>
            <a:srgbClr val="66FFCC"/>
          </a:solid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ar-JO" sz="2000" b="1" i="0" u="none" strike="noStrike" cap="none" normalizeH="0" baseline="0" dirty="0">
                <a:ln>
                  <a:noFill/>
                </a:ln>
                <a:solidFill>
                  <a:srgbClr val="000000"/>
                </a:solidFill>
                <a:effectLst/>
                <a:latin typeface="Arial" panose="020B0604020202020204" pitchFamily="34" charset="0"/>
                <a:ea typeface="Times New Roman" pitchFamily="-108" charset="0"/>
                <a:cs typeface="Arial" panose="020B0604020202020204" pitchFamily="34" charset="0"/>
              </a:rPr>
              <a:t>الرمز</a:t>
            </a:r>
            <a:endParaRPr kumimoji="0" lang="en-US" sz="2000" b="1" i="0" u="none" strike="noStrike" cap="none" normalizeH="0" baseline="0" dirty="0">
              <a:ln>
                <a:noFill/>
              </a:ln>
              <a:solidFill>
                <a:srgbClr val="000000"/>
              </a:solidFill>
              <a:effectLst/>
              <a:latin typeface="Arial" panose="020B0604020202020204" pitchFamily="34" charset="0"/>
              <a:ea typeface="Times New Roman" pitchFamily="-108" charset="0"/>
              <a:cs typeface="Arial" panose="020B0604020202020204" pitchFamily="34" charset="0"/>
            </a:endParaRPr>
          </a:p>
        </p:txBody>
      </p:sp>
      <p:sp>
        <p:nvSpPr>
          <p:cNvPr id="6" name="Rectangle: Rounded Corners 5">
            <a:extLst>
              <a:ext uri="{FF2B5EF4-FFF2-40B4-BE49-F238E27FC236}">
                <a16:creationId xmlns:a16="http://schemas.microsoft.com/office/drawing/2014/main" id="{D65D3FCC-9B35-40EE-887B-F8BA55031488}"/>
              </a:ext>
            </a:extLst>
          </p:cNvPr>
          <p:cNvSpPr/>
          <p:nvPr/>
        </p:nvSpPr>
        <p:spPr bwMode="auto">
          <a:xfrm>
            <a:off x="5163671" y="3905026"/>
            <a:ext cx="591670" cy="380628"/>
          </a:xfrm>
          <a:prstGeom prst="roundRect">
            <a:avLst/>
          </a:prstGeom>
          <a:no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endPara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341173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ومع ذلك لا يزال هناك</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تأديب إلهي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
        <p:nvSpPr>
          <p:cNvPr id="5" name="Rectangle 4">
            <a:extLst>
              <a:ext uri="{FF2B5EF4-FFF2-40B4-BE49-F238E27FC236}">
                <a16:creationId xmlns:a16="http://schemas.microsoft.com/office/drawing/2014/main" id="{627861F1-7EA6-4DB9-8086-56662B5B6546}"/>
              </a:ext>
            </a:extLst>
          </p:cNvPr>
          <p:cNvSpPr/>
          <p:nvPr/>
        </p:nvSpPr>
        <p:spPr bwMode="auto">
          <a:xfrm>
            <a:off x="1957892" y="3429000"/>
            <a:ext cx="1538343" cy="833178"/>
          </a:xfrm>
          <a:prstGeom prst="rect">
            <a:avLst/>
          </a:prstGeom>
          <a:solidFill>
            <a:srgbClr val="FFCC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سفّيرة</a:t>
            </a:r>
            <a:endParaRPr kumimoji="0" lang="en-US" sz="4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EF846AA-8F21-4C70-A48B-487928583BBD}"/>
              </a:ext>
            </a:extLst>
          </p:cNvPr>
          <p:cNvSpPr/>
          <p:nvPr/>
        </p:nvSpPr>
        <p:spPr bwMode="auto">
          <a:xfrm>
            <a:off x="5002306" y="3238052"/>
            <a:ext cx="1484555" cy="833178"/>
          </a:xfrm>
          <a:prstGeom prst="rect">
            <a:avLst/>
          </a:prstGeom>
          <a:solidFill>
            <a:srgbClr val="FFCC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حنانيّا</a:t>
            </a:r>
            <a:endParaRPr kumimoji="0" lang="en-US" sz="4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0235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b="1" i="0" dirty="0">
                <a:solidFill>
                  <a:srgbClr val="FFFFFF"/>
                </a:solidFill>
                <a:latin typeface="Arial"/>
                <a:ea typeface="ＭＳ Ｐゴシック" charset="0"/>
                <a:cs typeface="Arial"/>
              </a:rPr>
              <a:t>حنانيّا و سفّيرة</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ar-JO" sz="3600" b="1" dirty="0">
                <a:solidFill>
                  <a:srgbClr val="FFFFFF"/>
                </a:solidFill>
                <a:effectLst>
                  <a:outerShdw blurRad="38100" dist="38100" dir="2700000" algn="tl">
                    <a:srgbClr val="000000"/>
                  </a:outerShdw>
                </a:effectLst>
                <a:latin typeface="Arial"/>
                <a:ea typeface="ＭＳ Ｐゴシック" charset="0"/>
                <a:cs typeface="Arial"/>
              </a:rPr>
              <a:t>أعمال الرسل 5</a:t>
            </a:r>
            <a:r>
              <a:rPr lang="en-US" sz="3600" b="1" dirty="0">
                <a:solidFill>
                  <a:srgbClr val="FFFFFF"/>
                </a:solidFill>
                <a:effectLst>
                  <a:outerShdw blurRad="38100" dist="38100" dir="2700000" algn="tl">
                    <a:srgbClr val="000000"/>
                  </a:outerShdw>
                </a:effectLst>
                <a:latin typeface="Arial"/>
                <a:ea typeface="ＭＳ Ｐゴシック" charset="0"/>
                <a:cs typeface="Arial"/>
              </a:rPr>
              <a:t>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2603321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ar-JO" b="1" dirty="0">
                <a:effectLst>
                  <a:glow rad="165100">
                    <a:schemeClr val="tx1"/>
                  </a:glow>
                </a:effectLst>
              </a:rPr>
              <a:t>مكافآت يمكن أن تضيع!</a:t>
            </a:r>
            <a:endParaRPr lang="en-US" b="1"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3200" b="1" dirty="0">
                <a:effectLst>
                  <a:glow rad="165100">
                    <a:prstClr val="black"/>
                  </a:glow>
                </a:effectLst>
                <a:ea typeface="ＭＳ Ｐゴシック" charset="0"/>
              </a:rPr>
              <a:t>"فَانْتَبِهُوا لأَنْفُسِكُمْ،</a:t>
            </a:r>
          </a:p>
          <a:p>
            <a:pPr>
              <a:defRPr/>
            </a:pPr>
            <a:r>
              <a:rPr lang="ar-JO" sz="3200" b="1" dirty="0">
                <a:effectLst>
                  <a:glow rad="165100">
                    <a:prstClr val="black"/>
                  </a:glow>
                </a:effectLst>
                <a:ea typeface="ＭＳ Ｐゴシック" charset="0"/>
              </a:rPr>
              <a:t> لِكَيْ لَا يَضِيعَ الْجَهْدُ الَّذِي بَذَلْنَاهُ فِي سَبِيلِكُمْ،</a:t>
            </a:r>
          </a:p>
          <a:p>
            <a:pPr>
              <a:defRPr/>
            </a:pPr>
            <a:r>
              <a:rPr lang="ar-JO" sz="3200" b="1" dirty="0">
                <a:effectLst>
                  <a:glow rad="165100">
                    <a:prstClr val="black"/>
                  </a:glow>
                </a:effectLst>
                <a:ea typeface="ＭＳ Ｐゴシック" charset="0"/>
              </a:rPr>
              <a:t> بَلْ لِتَنَالُوا أَجْرَكُمْ كَامِلاً." (2 يو 8)</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2811819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3103126"/>
            <a:ext cx="4896669" cy="3754874"/>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defTabSz="914400" fontAlgn="base">
              <a:spcAft>
                <a:spcPct val="0"/>
              </a:spcAft>
            </a:pPr>
            <a:r>
              <a:rPr lang="ar-JO" sz="2800" dirty="0">
                <a:solidFill>
                  <a:srgbClr val="000000"/>
                </a:solidFill>
                <a:effectLst>
                  <a:glow rad="228600">
                    <a:srgbClr val="FFFFFF"/>
                  </a:glow>
                </a:effectLst>
                <a:ea typeface="ＭＳ Ｐゴシック" charset="0"/>
              </a:rPr>
              <a:t>" إنْ رَأى أحَدُكُمْ أخاهُ يَرتَكِبُ خَطِيَّةً لا تُؤَدِّي إلَى المَوتِ، فَلْيُصَلِّ مِنْ أجلِهِ، فَيَستَجِيبَ اللهُ وَيَمنَحَ الحَياةَ لِأخِيْهِ الَّذِي ارتَكَبَ خَطِيَّةً لا تُؤَدِّي إلَى المَوتِ. </a:t>
            </a:r>
            <a:r>
              <a:rPr lang="ar-JO" sz="2800" dirty="0">
                <a:solidFill>
                  <a:srgbClr val="FF0000"/>
                </a:solidFill>
                <a:effectLst>
                  <a:glow rad="228600">
                    <a:srgbClr val="FFFFFF"/>
                  </a:glow>
                </a:effectLst>
                <a:ea typeface="ＭＳ Ｐゴシック" charset="0"/>
              </a:rPr>
              <a:t>فَهُناكَ خَطِيَّةً تُؤَدِّي إلَى المَوتِ. وَلَيسَ لأجلِ هَذِهِ أطلبُ إلَيكُمْ أنْ تُصَلُّوا!</a:t>
            </a:r>
          </a:p>
          <a:p>
            <a:pPr algn="r" defTabSz="914400" fontAlgn="base">
              <a:spcAft>
                <a:spcPct val="0"/>
              </a:spcAft>
            </a:pPr>
            <a:r>
              <a:rPr lang="ar-JO" sz="2400" b="0" dirty="0">
                <a:solidFill>
                  <a:srgbClr val="000000"/>
                </a:solidFill>
                <a:effectLst>
                  <a:glow rad="228600">
                    <a:srgbClr val="FFFFFF"/>
                  </a:glow>
                </a:effectLst>
                <a:ea typeface="ＭＳ Ｐゴシック" charset="0"/>
              </a:rPr>
              <a:t>17</a:t>
            </a:r>
            <a:r>
              <a:rPr lang="ar-JO" sz="2800" dirty="0">
                <a:solidFill>
                  <a:srgbClr val="000000"/>
                </a:solidFill>
                <a:effectLst>
                  <a:glow rad="228600">
                    <a:srgbClr val="FFFFFF"/>
                  </a:glow>
                </a:effectLst>
                <a:ea typeface="ＭＳ Ｐゴシック" charset="0"/>
              </a:rPr>
              <a:t> كُلُّ ما حادَ عَنِ الصَّوابِ هُوَ خَطِيَّةٌ، لَكِنْ هُناكَ خَطايا لا تُؤَدِّي إلَى المَوتِ."</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بعض الخطايا تؤدي إلى موت سابق لأوانه (1يو 5: 16- 17)</a:t>
            </a:r>
            <a:endPar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endParaRPr>
          </a:p>
        </p:txBody>
      </p:sp>
    </p:spTree>
    <p:extLst>
      <p:ext uri="{BB962C8B-B14F-4D97-AF65-F5344CB8AC3E}">
        <p14:creationId xmlns:p14="http://schemas.microsoft.com/office/powerpoint/2010/main" val="21067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5706738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يعدّنا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لنخدمه؟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51655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Arial" panose="020B0604020202020204" pitchFamily="34" charset="0"/>
              </a:rPr>
              <a:t>1. الله </a:t>
            </a:r>
            <a:r>
              <a:rPr lang="ar-JO" sz="4800" b="1" dirty="0">
                <a:solidFill>
                  <a:srgbClr val="FFFF00"/>
                </a:solidFill>
                <a:effectLst>
                  <a:glow rad="127000">
                    <a:schemeClr val="tx1"/>
                  </a:glow>
                </a:effectLst>
                <a:latin typeface="Arial" charset="0"/>
                <a:ea typeface="ＭＳ Ｐゴシック" charset="0"/>
                <a:cs typeface="Arial" panose="020B0604020202020204" pitchFamily="34" charset="0"/>
              </a:rPr>
              <a:t>ينظمنا</a:t>
            </a:r>
            <a:r>
              <a:rPr lang="ar-JO" sz="4800" b="1" dirty="0">
                <a:effectLst>
                  <a:glow rad="127000">
                    <a:schemeClr val="tx1"/>
                  </a:glow>
                </a:effectLst>
                <a:latin typeface="Arial" charset="0"/>
                <a:ea typeface="ＭＳ Ｐゴシック" charset="0"/>
                <a:cs typeface="Arial" panose="020B0604020202020204" pitchFamily="34" charset="0"/>
              </a:rPr>
              <a:t> لنكون قديسين.</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p:cNvSpPr txBox="1">
            <a:spLocks noChangeArrowheads="1"/>
          </p:cNvSpPr>
          <p:nvPr/>
        </p:nvSpPr>
        <p:spPr bwMode="auto">
          <a:xfrm>
            <a:off x="1517915" y="619519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a:ea typeface="Arial" pitchFamily="-111" charset="0"/>
                <a:cs typeface="Arial"/>
              </a:rPr>
              <a:t>عَدَد 1: 1- 10: 10</a:t>
            </a:r>
            <a:endParaRPr lang="en-US" sz="3200" b="1" dirty="0">
              <a:solidFill>
                <a:srgbClr val="FFFFFF"/>
              </a:solidFill>
              <a:latin typeface="Arial"/>
              <a:ea typeface="Arial" pitchFamily="-111" charset="0"/>
              <a:cs typeface="Arial"/>
            </a:endParaRPr>
          </a:p>
        </p:txBody>
      </p:sp>
    </p:spTree>
    <p:extLst>
      <p:ext uri="{BB962C8B-B14F-4D97-AF65-F5344CB8AC3E}">
        <p14:creationId xmlns:p14="http://schemas.microsoft.com/office/powerpoint/2010/main" val="258458777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542" y="28538"/>
            <a:ext cx="9288488" cy="6858000"/>
            <a:chOff x="-28542" y="28538"/>
            <a:chExt cx="9288488" cy="6858000"/>
          </a:xfrm>
        </p:grpSpPr>
        <p:pic>
          <p:nvPicPr>
            <p:cNvPr id="5" name="Picture 4"/>
            <p:cNvPicPr>
              <a:picLocks noChangeAspect="1"/>
            </p:cNvPicPr>
            <p:nvPr/>
          </p:nvPicPr>
          <p:blipFill>
            <a:blip r:embed="rId3"/>
            <a:stretch>
              <a:fillRect/>
            </a:stretch>
          </p:blipFill>
          <p:spPr>
            <a:xfrm>
              <a:off x="-28542" y="28538"/>
              <a:ext cx="9288488" cy="6858000"/>
            </a:xfrm>
            <a:prstGeom prst="rect">
              <a:avLst/>
            </a:prstGeom>
          </p:spPr>
        </p:pic>
        <p:sp>
          <p:nvSpPr>
            <p:cNvPr id="2" name="Diamond 1"/>
            <p:cNvSpPr/>
            <p:nvPr/>
          </p:nvSpPr>
          <p:spPr bwMode="auto">
            <a:xfrm>
              <a:off x="3965604" y="1503360"/>
              <a:ext cx="4077919" cy="4078080"/>
            </a:xfrm>
            <a:prstGeom prst="diamond">
              <a:avLst/>
            </a:prstGeom>
            <a:solidFill>
              <a:srgbClr val="FDC7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6134158" cy="192013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يحذرنا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من كلفة</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عدم الإيمان.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138397" y="2148140"/>
            <a:ext cx="3905126" cy="26902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0000"/>
                </a:solidFill>
                <a:effectLst/>
                <a:latin typeface="Arial" panose="020B0604020202020204" pitchFamily="34" charset="0"/>
                <a:ea typeface="ＭＳ Ｐゴシック" charset="0"/>
                <a:cs typeface="Arial" panose="020B0604020202020204" pitchFamily="34" charset="0"/>
              </a:rPr>
              <a:t>التخطيط</a:t>
            </a:r>
          </a:p>
          <a:p>
            <a:pPr>
              <a:defRPr/>
            </a:pPr>
            <a:r>
              <a:rPr lang="ar-JO" sz="4800" b="1" dirty="0">
                <a:solidFill>
                  <a:srgbClr val="000000"/>
                </a:solidFill>
                <a:effectLst/>
                <a:latin typeface="Arial" panose="020B0604020202020204" pitchFamily="34" charset="0"/>
                <a:ea typeface="ＭＳ Ｐゴシック" charset="0"/>
                <a:cs typeface="Arial" panose="020B0604020202020204" pitchFamily="34" charset="0"/>
              </a:rPr>
              <a:t>للكارثة</a:t>
            </a:r>
          </a:p>
          <a:p>
            <a:pPr>
              <a:defRPr/>
            </a:pPr>
            <a:r>
              <a:rPr lang="ar-JO" sz="4800" b="1" dirty="0">
                <a:solidFill>
                  <a:srgbClr val="000000"/>
                </a:solidFill>
                <a:effectLst/>
                <a:latin typeface="Arial" panose="020B0604020202020204" pitchFamily="34" charset="0"/>
                <a:ea typeface="ＭＳ Ｐゴシック" charset="0"/>
                <a:cs typeface="Arial" panose="020B0604020202020204" pitchFamily="34" charset="0"/>
              </a:rPr>
              <a:t>الآن</a:t>
            </a:r>
          </a:p>
        </p:txBody>
      </p:sp>
      <p:sp>
        <p:nvSpPr>
          <p:cNvPr id="8" name="Text Box 4"/>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algn="ctr" defTabSz="914400" fontAlgn="base">
              <a:spcBef>
                <a:spcPct val="50000"/>
              </a:spcBef>
              <a:spcAft>
                <a:spcPct val="0"/>
              </a:spcAft>
              <a:defRPr/>
            </a:pPr>
            <a:r>
              <a:rPr lang="ar-JO" sz="3200" b="1" dirty="0">
                <a:solidFill>
                  <a:srgbClr val="000000"/>
                </a:solidFill>
                <a:latin typeface="Arial" panose="020B0604020202020204" pitchFamily="34" charset="0"/>
                <a:ea typeface="Arial" pitchFamily="-111" charset="0"/>
                <a:cs typeface="Arial" panose="020B0604020202020204" pitchFamily="34" charset="0"/>
              </a:rPr>
              <a:t>          عَدَد 10: 11 – 25: 18</a:t>
            </a:r>
            <a:endParaRPr lang="en-US" sz="3200" b="1" dirty="0">
              <a:solidFill>
                <a:srgbClr val="000000"/>
              </a:solidFill>
              <a:latin typeface="Arial" panose="020B0604020202020204" pitchFamily="34" charset="0"/>
              <a:ea typeface="Arial" pitchFamily="-111" charset="0"/>
              <a:cs typeface="Arial" panose="020B0604020202020204" pitchFamily="34" charset="0"/>
            </a:endParaRPr>
          </a:p>
        </p:txBody>
      </p:sp>
    </p:spTree>
    <p:extLst>
      <p:ext uri="{BB962C8B-B14F-4D97-AF65-F5344CB8AC3E}">
        <p14:creationId xmlns:p14="http://schemas.microsoft.com/office/powerpoint/2010/main" val="301078270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46" r="9804"/>
          <a:stretch/>
        </p:blipFill>
        <p:spPr>
          <a:xfrm>
            <a:off x="0" y="1"/>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21"/>
            <a:ext cx="9144000" cy="867219"/>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3. الله </a:t>
            </a:r>
            <a:r>
              <a:rPr lang="ar-JO" b="1" dirty="0">
                <a:solidFill>
                  <a:schemeClr val="accent2"/>
                </a:solidFill>
                <a:effectLst>
                  <a:glow rad="127000">
                    <a:schemeClr val="bg1"/>
                  </a:glow>
                </a:effectLst>
                <a:latin typeface="Arial" panose="020B0604020202020204" pitchFamily="34" charset="0"/>
                <a:ea typeface="ＭＳ Ｐゴシック" charset="0"/>
                <a:cs typeface="Arial" panose="020B0604020202020204" pitchFamily="34" charset="0"/>
              </a:rPr>
              <a:t>يكافئ</a:t>
            </a: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أمانتنا</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ar-JO" sz="3200" b="1" dirty="0">
                <a:solidFill>
                  <a:srgbClr val="000000"/>
                </a:solidFill>
                <a:latin typeface="Arial" panose="020B0604020202020204" pitchFamily="34" charset="0"/>
                <a:ea typeface="Arial" pitchFamily="-111" charset="0"/>
                <a:cs typeface="Arial" panose="020B0604020202020204" pitchFamily="34" charset="0"/>
              </a:rPr>
              <a:t>عَدَد 26- 36</a:t>
            </a:r>
            <a:endParaRPr lang="en-US" sz="3200" b="1" dirty="0">
              <a:solidFill>
                <a:srgbClr val="000000"/>
              </a:solidFill>
              <a:latin typeface="Arial" panose="020B0604020202020204" pitchFamily="34" charset="0"/>
              <a:ea typeface="Arial" pitchFamily="-111" charset="0"/>
              <a:cs typeface="Arial" panose="020B0604020202020204" pitchFamily="34" charset="0"/>
            </a:endParaRPr>
          </a:p>
        </p:txBody>
      </p:sp>
    </p:spTree>
    <p:extLst>
      <p:ext uri="{BB962C8B-B14F-4D97-AF65-F5344CB8AC3E}">
        <p14:creationId xmlns:p14="http://schemas.microsoft.com/office/powerpoint/2010/main" val="41929165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6985001"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830997"/>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defRPr sz="4800" b="1">
                <a:solidFill>
                  <a:schemeClr val="bg1"/>
                </a:solidFill>
                <a:effectLst>
                  <a:glow rad="101600">
                    <a:schemeClr val="tx1">
                      <a:alpha val="97000"/>
                    </a:schemeClr>
                  </a:glow>
                </a:effectLst>
                <a:latin typeface="Arial" charset="0"/>
                <a:ea typeface="MS PGothic" charset="0"/>
                <a:cs typeface="Arial"/>
              </a:defRPr>
            </a:lvl1pPr>
            <a:lvl2pPr algn="ctr" eaLnBrk="0" hangingPunct="0">
              <a:defRPr sz="4400">
                <a:solidFill>
                  <a:schemeClr val="bg1"/>
                </a:solidFill>
                <a:latin typeface="Arial" charset="0"/>
                <a:ea typeface="MS PGothic" charset="0"/>
                <a:cs typeface="ＭＳ Ｐゴシック" pitchFamily="-111" charset="-128"/>
              </a:defRPr>
            </a:lvl2pPr>
            <a:lvl3pPr algn="ctr" eaLnBrk="0" hangingPunct="0">
              <a:defRPr sz="4400">
                <a:solidFill>
                  <a:schemeClr val="bg1"/>
                </a:solidFill>
                <a:latin typeface="Arial" charset="0"/>
                <a:ea typeface="MS PGothic" charset="0"/>
                <a:cs typeface="ＭＳ Ｐゴシック" pitchFamily="-111" charset="-128"/>
              </a:defRPr>
            </a:lvl3pPr>
            <a:lvl4pPr algn="ctr" eaLnBrk="0" hangingPunct="0">
              <a:defRPr sz="4400">
                <a:solidFill>
                  <a:schemeClr val="bg1"/>
                </a:solidFill>
                <a:latin typeface="Arial" charset="0"/>
                <a:ea typeface="MS PGothic" charset="0"/>
                <a:cs typeface="ＭＳ Ｐゴシック" pitchFamily="-111" charset="-128"/>
              </a:defRPr>
            </a:lvl4pPr>
            <a:lvl5pPr algn="ctr" eaLnBrk="0" hangingPunct="0">
              <a:defRPr sz="4400">
                <a:solidFill>
                  <a:schemeClr val="bg1"/>
                </a:solidFill>
                <a:latin typeface="Arial" charset="0"/>
                <a:ea typeface="MS PGothic" charset="0"/>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algn="ctr" fontAlgn="base">
              <a:spcBef>
                <a:spcPct val="0"/>
              </a:spcBef>
              <a:spcAft>
                <a:spcPct val="0"/>
              </a:spcAft>
            </a:pPr>
            <a:r>
              <a:rPr lang="ar-JO" sz="6000" dirty="0">
                <a:solidFill>
                  <a:srgbClr val="FFFFFF"/>
                </a:solidFill>
                <a:effectLst>
                  <a:glow rad="101600">
                    <a:srgbClr val="000000">
                      <a:alpha val="97000"/>
                    </a:srgbClr>
                  </a:glow>
                </a:effectLst>
              </a:rPr>
              <a:t>خط سير رحلة الخروج</a:t>
            </a:r>
            <a:endParaRPr lang="en-US" sz="6000" dirty="0">
              <a:solidFill>
                <a:srgbClr val="FFFFFF"/>
              </a:solidFill>
              <a:effectLst>
                <a:glow rad="101600">
                  <a:srgbClr val="000000">
                    <a:alpha val="97000"/>
                  </a:srgbClr>
                </a:glow>
              </a:effectLst>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ar-JO" sz="2800" dirty="0">
                <a:solidFill>
                  <a:srgbClr val="000000"/>
                </a:solidFill>
                <a:effectLst>
                  <a:glow rad="266700">
                    <a:srgbClr val="FFFFFF">
                      <a:alpha val="75000"/>
                    </a:srgbClr>
                  </a:glow>
                </a:effectLst>
                <a:latin typeface="Arial"/>
                <a:cs typeface="Arial"/>
              </a:rPr>
              <a:t>جبل سيناء</a:t>
            </a:r>
            <a:endParaRPr lang="en-US" sz="2800" dirty="0">
              <a:solidFill>
                <a:srgbClr val="000000"/>
              </a:solidFill>
              <a:effectLst>
                <a:glow rad="266700">
                  <a:srgbClr val="FFFFFF">
                    <a:alpha val="75000"/>
                  </a:srgbClr>
                </a:glow>
              </a:effectLst>
              <a:latin typeface="Arial"/>
              <a:cs typeface="Arial"/>
            </a:endParaRP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fontAlgn="base">
              <a:spcBef>
                <a:spcPct val="50000"/>
              </a:spcBef>
              <a:spcAft>
                <a:spcPct val="0"/>
              </a:spcAft>
              <a:defRPr/>
            </a:pPr>
            <a:r>
              <a:rPr lang="ar-JO" sz="3200" dirty="0">
                <a:solidFill>
                  <a:srgbClr val="000000"/>
                </a:solidFill>
                <a:effectLst>
                  <a:glow rad="266700">
                    <a:srgbClr val="FFFFFF">
                      <a:alpha val="75000"/>
                    </a:srgbClr>
                  </a:glow>
                </a:effectLst>
                <a:latin typeface="Arial" panose="020B0604020202020204" pitchFamily="34" charset="0"/>
                <a:cs typeface="Arial" panose="020B0604020202020204" pitchFamily="34" charset="0"/>
              </a:rPr>
              <a:t>قادش - برنيع</a:t>
            </a:r>
            <a:endParaRPr lang="en-US" sz="3200" dirty="0">
              <a:solidFill>
                <a:srgbClr val="000000"/>
              </a:solidFill>
              <a:effectLst>
                <a:glow rad="266700">
                  <a:srgbClr val="FFFFFF">
                    <a:alpha val="75000"/>
                  </a:srgbClr>
                </a:glow>
              </a:effectLst>
              <a:latin typeface="Arial" panose="020B0604020202020204" pitchFamily="34" charset="0"/>
              <a:cs typeface="Arial" panose="020B0604020202020204" pitchFamily="34" charset="0"/>
            </a:endParaRPr>
          </a:p>
        </p:txBody>
      </p:sp>
      <p:sp>
        <p:nvSpPr>
          <p:cNvPr id="110599" name="Rectangle 14"/>
          <p:cNvSpPr>
            <a:spLocks noGrp="1" noChangeArrowheads="1"/>
          </p:cNvSpPr>
          <p:nvPr>
            <p:ph type="title" idx="4294967295"/>
          </p:nvPr>
        </p:nvSpPr>
        <p:spPr>
          <a:xfrm>
            <a:off x="0" y="0"/>
            <a:ext cx="9144000" cy="685800"/>
          </a:xfrm>
        </p:spPr>
        <p:txBody>
          <a:bodyPr/>
          <a:lstStyle/>
          <a:p>
            <a:pPr eaLnBrk="1" hangingPunct="1">
              <a:defRPr/>
            </a:pPr>
            <a:r>
              <a:rPr lang="ar-JO" sz="4000" b="1" dirty="0">
                <a:effectLst>
                  <a:glow rad="101600">
                    <a:schemeClr val="tx1">
                      <a:alpha val="97000"/>
                    </a:schemeClr>
                  </a:glow>
                </a:effectLst>
                <a:latin typeface="Arial" charset="0"/>
              </a:rPr>
              <a:t>خريطة سابقة لسفر العدد</a:t>
            </a:r>
            <a:endParaRPr lang="en-US" sz="4000" b="1" dirty="0">
              <a:effectLst>
                <a:glow rad="101600">
                  <a:schemeClr val="tx1">
                    <a:alpha val="97000"/>
                  </a:schemeClr>
                </a:glow>
              </a:effectLst>
              <a:latin typeface="Arial" charset="0"/>
            </a:endParaRP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رفيديم</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إيليم</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مارة</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fontAlgn="base">
              <a:spcBef>
                <a:spcPct val="50000"/>
              </a:spcBef>
              <a:spcAft>
                <a:spcPct val="0"/>
              </a:spcAft>
              <a:defRPr/>
            </a:pPr>
            <a:r>
              <a:rPr lang="ar-JO" sz="2800" dirty="0">
                <a:solidFill>
                  <a:srgbClr val="000000"/>
                </a:solidFill>
                <a:effectLst>
                  <a:glow rad="266700">
                    <a:srgbClr val="FFFFFF">
                      <a:alpha val="75000"/>
                    </a:srgbClr>
                  </a:glow>
                </a:effectLst>
                <a:latin typeface="Arial"/>
                <a:cs typeface="Arial"/>
              </a:rPr>
              <a:t>صحراء سيناء</a:t>
            </a:r>
            <a:endParaRPr lang="en-US" sz="2800" dirty="0">
              <a:solidFill>
                <a:srgbClr val="000000"/>
              </a:solidFill>
              <a:effectLst>
                <a:glow rad="266700">
                  <a:srgbClr val="FFFFFF">
                    <a:alpha val="75000"/>
                  </a:srgbClr>
                </a:glow>
              </a:effectLst>
              <a:latin typeface="Arial"/>
              <a:cs typeface="Arial"/>
            </a:endParaRP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رمسيس</a:t>
            </a:r>
            <a:endParaRPr lang="en-US" sz="2800" dirty="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صوعن</a:t>
            </a:r>
            <a:endParaRPr lang="en-US" sz="2800" dirty="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fontAlgn="base">
              <a:spcBef>
                <a:spcPct val="50000"/>
              </a:spcBef>
              <a:spcAft>
                <a:spcPct val="0"/>
              </a:spcAft>
              <a:defRPr/>
            </a:pPr>
            <a:r>
              <a:rPr lang="ar-JO" sz="2800" dirty="0">
                <a:solidFill>
                  <a:srgbClr val="000000"/>
                </a:solidFill>
                <a:effectLst>
                  <a:glow rad="266700">
                    <a:srgbClr val="FFFFFF">
                      <a:alpha val="75000"/>
                    </a:srgbClr>
                  </a:glow>
                </a:effectLst>
                <a:latin typeface="Arial"/>
                <a:cs typeface="Arial"/>
              </a:rPr>
              <a:t>جاسان</a:t>
            </a:r>
            <a:endParaRPr lang="en-US" sz="2800" dirty="0">
              <a:solidFill>
                <a:srgbClr val="000000"/>
              </a:solidFill>
              <a:effectLst>
                <a:glow rad="266700">
                  <a:srgbClr val="FFFFFF">
                    <a:alpha val="75000"/>
                  </a:srgbClr>
                </a:glow>
              </a:effectLst>
              <a:latin typeface="Arial"/>
              <a:cs typeface="Arial"/>
            </a:endParaRPr>
          </a:p>
        </p:txBody>
      </p:sp>
      <p:sp>
        <p:nvSpPr>
          <p:cNvPr id="17" name="Freeform 6"/>
          <p:cNvSpPr>
            <a:spLocks/>
          </p:cNvSpPr>
          <p:nvPr/>
        </p:nvSpPr>
        <p:spPr bwMode="auto">
          <a:xfrm>
            <a:off x="1036638" y="2565400"/>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25" name="Text Box 9"/>
          <p:cNvSpPr txBox="1">
            <a:spLocks noChangeArrowheads="1"/>
          </p:cNvSpPr>
          <p:nvPr/>
        </p:nvSpPr>
        <p:spPr bwMode="auto">
          <a:xfrm>
            <a:off x="5220072" y="3717032"/>
            <a:ext cx="1728192"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fontAlgn="base">
              <a:spcBef>
                <a:spcPct val="50000"/>
              </a:spcBef>
              <a:spcAft>
                <a:spcPct val="0"/>
              </a:spcAft>
              <a:defRPr/>
            </a:pPr>
            <a:r>
              <a:rPr lang="ar-JO" sz="3200" dirty="0">
                <a:solidFill>
                  <a:srgbClr val="000000"/>
                </a:solidFill>
                <a:effectLst>
                  <a:glow rad="266700">
                    <a:srgbClr val="FFFFFF">
                      <a:alpha val="75000"/>
                    </a:srgbClr>
                  </a:glow>
                </a:effectLst>
                <a:latin typeface="Arial"/>
                <a:cs typeface="Arial"/>
              </a:rPr>
              <a:t>مِديان</a:t>
            </a:r>
            <a:endParaRPr lang="en-US" sz="3200" dirty="0">
              <a:solidFill>
                <a:srgbClr val="000000"/>
              </a:solidFill>
              <a:effectLst>
                <a:glow rad="266700">
                  <a:srgbClr val="FFFFFF">
                    <a:alpha val="75000"/>
                  </a:srgbClr>
                </a:glow>
              </a:effectLst>
              <a:latin typeface="Arial"/>
              <a:cs typeface="Arial"/>
            </a:endParaRPr>
          </a:p>
        </p:txBody>
      </p:sp>
    </p:spTree>
    <p:extLst>
      <p:ext uri="{BB962C8B-B14F-4D97-AF65-F5344CB8AC3E}">
        <p14:creationId xmlns:p14="http://schemas.microsoft.com/office/powerpoint/2010/main" val="9335401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1994" name="Text Box 10"/>
          <p:cNvSpPr txBox="1">
            <a:spLocks noChangeArrowheads="1"/>
          </p:cNvSpPr>
          <p:nvPr/>
        </p:nvSpPr>
        <p:spPr bwMode="auto">
          <a:xfrm>
            <a:off x="0" y="2286000"/>
            <a:ext cx="3352800" cy="1569660"/>
          </a:xfrm>
          <a:prstGeom prst="rect">
            <a:avLst/>
          </a:prstGeom>
          <a:gradFill rotWithShape="1">
            <a:gsLst>
              <a:gs pos="0">
                <a:srgbClr val="00003B"/>
              </a:gs>
              <a:gs pos="50000">
                <a:srgbClr val="000080"/>
              </a:gs>
              <a:gs pos="100000">
                <a:srgbClr val="00003B"/>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ar-JO" altLang="zh-CN" b="1" u="sng" dirty="0">
                <a:solidFill>
                  <a:srgbClr val="FFFFFF"/>
                </a:solidFill>
                <a:latin typeface="Arial" panose="020B0604020202020204" pitchFamily="34" charset="0"/>
                <a:cs typeface="Arial" panose="020B0604020202020204" pitchFamily="34" charset="0"/>
              </a:rPr>
              <a:t>أعّد</a:t>
            </a:r>
            <a:r>
              <a:rPr lang="ar-JO" altLang="zh-CN" b="1" dirty="0">
                <a:solidFill>
                  <a:srgbClr val="FFFFFF"/>
                </a:solidFill>
                <a:latin typeface="Arial" panose="020B0604020202020204" pitchFamily="34" charset="0"/>
                <a:cs typeface="Arial" panose="020B0604020202020204" pitchFamily="34" charset="0"/>
              </a:rPr>
              <a:t> الله إسرائيل</a:t>
            </a:r>
          </a:p>
          <a:p>
            <a:pPr algn="ctr" defTabSz="914400" fontAlgn="base">
              <a:spcBef>
                <a:spcPct val="50000"/>
              </a:spcBef>
              <a:spcAft>
                <a:spcPct val="0"/>
              </a:spcAft>
              <a:buFont typeface="Wingdings" charset="0"/>
              <a:buNone/>
            </a:pPr>
            <a:r>
              <a:rPr lang="ar-JO" b="1" dirty="0">
                <a:solidFill>
                  <a:srgbClr val="FFFFFF"/>
                </a:solidFill>
                <a:latin typeface="Arial" panose="020B0604020202020204" pitchFamily="34" charset="0"/>
                <a:cs typeface="Arial" panose="020B0604020202020204" pitchFamily="34" charset="0"/>
              </a:rPr>
              <a:t>لتسير معه في علاقة عهد</a:t>
            </a:r>
          </a:p>
          <a:p>
            <a:pPr algn="ctr" defTabSz="914400" fontAlgn="base">
              <a:spcBef>
                <a:spcPct val="50000"/>
              </a:spcBef>
              <a:spcAft>
                <a:spcPct val="0"/>
              </a:spcAft>
              <a:buFont typeface="Wingdings" charset="0"/>
              <a:buNone/>
            </a:pPr>
            <a:r>
              <a:rPr lang="ar-JO" b="1" dirty="0">
                <a:solidFill>
                  <a:srgbClr val="FFFFFF"/>
                </a:solidFill>
                <a:latin typeface="Arial" panose="020B0604020202020204" pitchFamily="34" charset="0"/>
                <a:cs typeface="Arial" panose="020B0604020202020204" pitchFamily="34" charset="0"/>
              </a:rPr>
              <a:t>(1: 1- 10: 10).</a:t>
            </a:r>
            <a:endParaRPr lang="en-US" b="1" dirty="0">
              <a:solidFill>
                <a:srgbClr val="FFFFFF"/>
              </a:solidFill>
              <a:latin typeface="Arial" panose="020B0604020202020204" pitchFamily="34" charset="0"/>
              <a:cs typeface="Arial" panose="020B0604020202020204" pitchFamily="34" charset="0"/>
            </a:endParaRPr>
          </a:p>
        </p:txBody>
      </p:sp>
      <p:sp>
        <p:nvSpPr>
          <p:cNvPr id="41995" name="Text Box 11"/>
          <p:cNvSpPr txBox="1">
            <a:spLocks noChangeArrowheads="1"/>
          </p:cNvSpPr>
          <p:nvPr/>
        </p:nvSpPr>
        <p:spPr bwMode="auto">
          <a:xfrm>
            <a:off x="2209800" y="4343400"/>
            <a:ext cx="4419600" cy="1015663"/>
          </a:xfrm>
          <a:prstGeom prst="rect">
            <a:avLst/>
          </a:prstGeom>
          <a:gradFill rotWithShape="1">
            <a:gsLst>
              <a:gs pos="0">
                <a:srgbClr val="760000"/>
              </a:gs>
              <a:gs pos="50000">
                <a:srgbClr val="FF0000"/>
              </a:gs>
              <a:gs pos="100000">
                <a:srgbClr val="76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ar-JO" b="1" dirty="0">
                <a:solidFill>
                  <a:srgbClr val="FFFFFF"/>
                </a:solidFill>
                <a:latin typeface="Arial" panose="020B0604020202020204" pitchFamily="34" charset="0"/>
                <a:cs typeface="Arial" panose="020B0604020202020204" pitchFamily="34" charset="0"/>
              </a:rPr>
              <a:t>لذلك</a:t>
            </a:r>
            <a:r>
              <a:rPr lang="ar-JO" b="1" u="sng" dirty="0">
                <a:solidFill>
                  <a:srgbClr val="FFFFFF"/>
                </a:solidFill>
                <a:latin typeface="Arial" panose="020B0604020202020204" pitchFamily="34" charset="0"/>
                <a:cs typeface="Arial" panose="020B0604020202020204" pitchFamily="34" charset="0"/>
              </a:rPr>
              <a:t> أجلّت </a:t>
            </a:r>
            <a:r>
              <a:rPr lang="ar-JO" b="1" dirty="0">
                <a:solidFill>
                  <a:srgbClr val="FFFFFF"/>
                </a:solidFill>
                <a:latin typeface="Arial" panose="020B0604020202020204" pitchFamily="34" charset="0"/>
                <a:cs typeface="Arial" panose="020B0604020202020204" pitchFamily="34" charset="0"/>
              </a:rPr>
              <a:t>الأمة دخولها إلى الأرض بسبب</a:t>
            </a:r>
          </a:p>
          <a:p>
            <a:pPr algn="ctr" defTabSz="914400" fontAlgn="base">
              <a:spcBef>
                <a:spcPct val="50000"/>
              </a:spcBef>
              <a:spcAft>
                <a:spcPct val="0"/>
              </a:spcAft>
              <a:buFont typeface="Wingdings" charset="0"/>
              <a:buNone/>
            </a:pPr>
            <a:r>
              <a:rPr lang="ar-JO" b="1" dirty="0">
                <a:solidFill>
                  <a:srgbClr val="FFFFFF"/>
                </a:solidFill>
                <a:latin typeface="Arial" panose="020B0604020202020204" pitchFamily="34" charset="0"/>
                <a:cs typeface="Arial" panose="020B0604020202020204" pitchFamily="34" charset="0"/>
              </a:rPr>
              <a:t>عدم الإيمان (10: 11- 25: 18)</a:t>
            </a:r>
          </a:p>
        </p:txBody>
      </p:sp>
      <p:sp>
        <p:nvSpPr>
          <p:cNvPr id="208900" name="Text Box 2"/>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00"/>
                </a:solidFill>
                <a:latin typeface="Arial" charset="0"/>
                <a:cs typeface="Arial" charset="0"/>
              </a:rPr>
              <a:t>136</a:t>
            </a:r>
            <a:endParaRPr lang="en-US" b="1" dirty="0">
              <a:solidFill>
                <a:srgbClr val="000000"/>
              </a:solidFill>
              <a:latin typeface="Arial" charset="0"/>
              <a:cs typeface="Arial" charset="0"/>
            </a:endParaRPr>
          </a:p>
        </p:txBody>
      </p:sp>
      <p:sp>
        <p:nvSpPr>
          <p:cNvPr id="208901" name="Rectangle 3"/>
          <p:cNvSpPr>
            <a:spLocks noGrp="1" noChangeArrowheads="1"/>
          </p:cNvSpPr>
          <p:nvPr>
            <p:ph type="title"/>
          </p:nvPr>
        </p:nvSpPr>
        <p:spPr>
          <a:xfrm>
            <a:off x="1981200" y="228600"/>
            <a:ext cx="5257800" cy="685800"/>
          </a:xfrm>
          <a:solidFill>
            <a:srgbClr val="000000"/>
          </a:solidFill>
        </p:spPr>
        <p:txBody>
          <a:bodyPr/>
          <a:lstStyle/>
          <a:p>
            <a:pPr algn="ctr"/>
            <a:r>
              <a:rPr lang="ar-JO" b="1" dirty="0">
                <a:solidFill>
                  <a:srgbClr val="FFFFFF"/>
                </a:solidFill>
                <a:latin typeface="Arial" charset="0"/>
              </a:rPr>
              <a:t>مناقشة</a:t>
            </a:r>
            <a:endParaRPr lang="en-US" b="1" dirty="0">
              <a:solidFill>
                <a:srgbClr val="FFFFFF"/>
              </a:solidFill>
              <a:latin typeface="Arial" charset="0"/>
            </a:endParaRPr>
          </a:p>
        </p:txBody>
      </p:sp>
      <p:sp>
        <p:nvSpPr>
          <p:cNvPr id="41992" name="Text Box 8"/>
          <p:cNvSpPr txBox="1">
            <a:spLocks noChangeArrowheads="1"/>
          </p:cNvSpPr>
          <p:nvPr/>
        </p:nvSpPr>
        <p:spPr bwMode="auto">
          <a:xfrm>
            <a:off x="0" y="5791200"/>
            <a:ext cx="9144000" cy="1169551"/>
          </a:xfrm>
          <a:prstGeom prst="rect">
            <a:avLst/>
          </a:prstGeom>
          <a:gradFill rotWithShape="1">
            <a:gsLst>
              <a:gs pos="0">
                <a:srgbClr val="2F0018"/>
              </a:gs>
              <a:gs pos="50000">
                <a:srgbClr val="660033"/>
              </a:gs>
              <a:gs pos="100000">
                <a:srgbClr val="2F0018"/>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ar-JO" altLang="zh-CN" sz="2800" b="1" dirty="0">
                <a:solidFill>
                  <a:srgbClr val="FFFFFF"/>
                </a:solidFill>
                <a:latin typeface="Arial" charset="0"/>
                <a:cs typeface="Arial" charset="0"/>
              </a:rPr>
              <a:t>تتناقض القصة باستمرار بين</a:t>
            </a:r>
          </a:p>
          <a:p>
            <a:pPr algn="ctr" defTabSz="914400" fontAlgn="base">
              <a:spcBef>
                <a:spcPct val="50000"/>
              </a:spcBef>
              <a:spcAft>
                <a:spcPct val="0"/>
              </a:spcAft>
              <a:buFont typeface="Wingdings" charset="0"/>
              <a:buNone/>
            </a:pPr>
            <a:r>
              <a:rPr lang="ar-JO" sz="2800" b="1" dirty="0">
                <a:solidFill>
                  <a:srgbClr val="FFFFFF"/>
                </a:solidFill>
                <a:latin typeface="Arial" charset="0"/>
                <a:cs typeface="Arial" charset="0"/>
              </a:rPr>
              <a:t>أمانة الله وعدم أمانة إسرائيل</a:t>
            </a:r>
            <a:endParaRPr lang="en-US" sz="2800" b="1" dirty="0">
              <a:solidFill>
                <a:srgbClr val="FFFFFF"/>
              </a:solidFill>
              <a:latin typeface="Arial" charset="0"/>
              <a:cs typeface="Arial" charset="0"/>
            </a:endParaRPr>
          </a:p>
        </p:txBody>
      </p:sp>
      <p:sp>
        <p:nvSpPr>
          <p:cNvPr id="41993" name="Text Box 9"/>
          <p:cNvSpPr txBox="1">
            <a:spLocks noChangeArrowheads="1"/>
          </p:cNvSpPr>
          <p:nvPr/>
        </p:nvSpPr>
        <p:spPr bwMode="auto">
          <a:xfrm>
            <a:off x="0" y="1143000"/>
            <a:ext cx="9144000" cy="1015663"/>
          </a:xfrm>
          <a:prstGeom prst="rect">
            <a:avLst/>
          </a:prstGeom>
          <a:gradFill rotWithShape="1">
            <a:gsLst>
              <a:gs pos="0">
                <a:srgbClr val="2F0018"/>
              </a:gs>
              <a:gs pos="50000">
                <a:srgbClr val="660033"/>
              </a:gs>
              <a:gs pos="100000">
                <a:srgbClr val="2F0018"/>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ar-JO" altLang="zh-CN" b="1" dirty="0">
                <a:solidFill>
                  <a:srgbClr val="FFFFFF"/>
                </a:solidFill>
                <a:latin typeface="Arial" panose="020B0604020202020204" pitchFamily="34" charset="0"/>
                <a:cs typeface="Arial" panose="020B0604020202020204" pitchFamily="34" charset="0"/>
              </a:rPr>
              <a:t>بينما يتعلق سفر اللاويين بعبادة الأمة،</a:t>
            </a:r>
          </a:p>
          <a:p>
            <a:pPr algn="ctr" defTabSz="914400" fontAlgn="base">
              <a:spcBef>
                <a:spcPct val="50000"/>
              </a:spcBef>
              <a:spcAft>
                <a:spcPct val="0"/>
              </a:spcAft>
              <a:buFont typeface="Wingdings" charset="0"/>
              <a:buNone/>
            </a:pPr>
            <a:r>
              <a:rPr lang="ar-JO" b="1" dirty="0">
                <a:solidFill>
                  <a:srgbClr val="FFFFFF"/>
                </a:solidFill>
                <a:latin typeface="Arial" panose="020B0604020202020204" pitchFamily="34" charset="0"/>
                <a:cs typeface="Arial" panose="020B0604020202020204" pitchFamily="34" charset="0"/>
              </a:rPr>
              <a:t>فإن سفر العدد يسجل مسيرة الأمة.</a:t>
            </a:r>
            <a:endParaRPr lang="en-US" b="1" dirty="0">
              <a:solidFill>
                <a:srgbClr val="FFFFFF"/>
              </a:solidFill>
              <a:latin typeface="Arial" panose="020B0604020202020204" pitchFamily="34" charset="0"/>
              <a:cs typeface="Arial" panose="020B0604020202020204" pitchFamily="34" charset="0"/>
            </a:endParaRPr>
          </a:p>
        </p:txBody>
      </p:sp>
      <p:sp>
        <p:nvSpPr>
          <p:cNvPr id="41996" name="Text Box 12"/>
          <p:cNvSpPr txBox="1">
            <a:spLocks noChangeArrowheads="1"/>
          </p:cNvSpPr>
          <p:nvPr/>
        </p:nvSpPr>
        <p:spPr bwMode="auto">
          <a:xfrm>
            <a:off x="4090737" y="2286000"/>
            <a:ext cx="5053263" cy="1569660"/>
          </a:xfrm>
          <a:prstGeom prst="rect">
            <a:avLst/>
          </a:prstGeom>
          <a:gradFill rotWithShape="1">
            <a:gsLst>
              <a:gs pos="0">
                <a:srgbClr val="00003B"/>
              </a:gs>
              <a:gs pos="50000">
                <a:srgbClr val="000080"/>
              </a:gs>
              <a:gs pos="100000">
                <a:srgbClr val="00003B"/>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ar-JO" altLang="zh-CN" b="1" dirty="0">
                <a:solidFill>
                  <a:srgbClr val="FFFFFF"/>
                </a:solidFill>
                <a:latin typeface="Arial" panose="020B0604020202020204" pitchFamily="34" charset="0"/>
                <a:cs typeface="Arial" panose="020B0604020202020204" pitchFamily="34" charset="0"/>
              </a:rPr>
              <a:t>الله أمين لعهوده، لذا أعد جيلاً جديدًا</a:t>
            </a:r>
          </a:p>
          <a:p>
            <a:pPr algn="ctr" defTabSz="914400" fontAlgn="base">
              <a:spcBef>
                <a:spcPct val="50000"/>
              </a:spcBef>
              <a:spcAft>
                <a:spcPct val="0"/>
              </a:spcAft>
              <a:buFont typeface="Wingdings" charset="0"/>
              <a:buNone/>
            </a:pPr>
            <a:r>
              <a:rPr lang="ar-JO" b="1" dirty="0">
                <a:solidFill>
                  <a:srgbClr val="FFFFFF"/>
                </a:solidFill>
                <a:latin typeface="Arial" panose="020B0604020202020204" pitchFamily="34" charset="0"/>
                <a:cs typeface="Arial" panose="020B0604020202020204" pitchFamily="34" charset="0"/>
              </a:rPr>
              <a:t>للدخول إلى الأرض</a:t>
            </a:r>
          </a:p>
          <a:p>
            <a:pPr algn="ctr" defTabSz="914400" fontAlgn="base">
              <a:spcBef>
                <a:spcPct val="50000"/>
              </a:spcBef>
              <a:spcAft>
                <a:spcPct val="0"/>
              </a:spcAft>
              <a:buFont typeface="Wingdings" charset="0"/>
              <a:buNone/>
            </a:pPr>
            <a:r>
              <a:rPr lang="ar-JO" b="1" dirty="0">
                <a:solidFill>
                  <a:srgbClr val="FFFFFF"/>
                </a:solidFill>
                <a:latin typeface="Arial" panose="020B0604020202020204" pitchFamily="34" charset="0"/>
                <a:cs typeface="Arial" panose="020B0604020202020204" pitchFamily="34" charset="0"/>
              </a:rPr>
              <a:t>(الأصحاحات 26- 36).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242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93">
                                            <p:txEl>
                                              <p:pRg st="0" end="0"/>
                                            </p:txEl>
                                          </p:spTgt>
                                        </p:tgtEl>
                                        <p:attrNameLst>
                                          <p:attrName>style.visibility</p:attrName>
                                        </p:attrNameLst>
                                      </p:cBhvr>
                                      <p:to>
                                        <p:strVal val="visible"/>
                                      </p:to>
                                    </p:set>
                                    <p:anim calcmode="lin" valueType="num">
                                      <p:cBhvr additive="base">
                                        <p:cTn id="7" dur="500" fill="hold"/>
                                        <p:tgtEl>
                                          <p:spTgt spid="4199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93">
                                            <p:txEl>
                                              <p:pRg st="1" end="1"/>
                                            </p:txEl>
                                          </p:spTgt>
                                        </p:tgtEl>
                                        <p:attrNameLst>
                                          <p:attrName>style.visibility</p:attrName>
                                        </p:attrNameLst>
                                      </p:cBhvr>
                                      <p:to>
                                        <p:strVal val="visible"/>
                                      </p:to>
                                    </p:set>
                                    <p:anim calcmode="lin" valueType="num">
                                      <p:cBhvr additive="base">
                                        <p:cTn id="13" dur="500" fill="hold"/>
                                        <p:tgtEl>
                                          <p:spTgt spid="4199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9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99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99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99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animBg="1" autoUpdateAnimBg="0"/>
      <p:bldP spid="41995" grpId="0" animBg="1" autoUpdateAnimBg="0"/>
      <p:bldP spid="41992" grpId="0" animBg="1" autoUpdateAnimBg="0"/>
      <p:bldP spid="41993" grpId="0" build="p" autoUpdateAnimBg="0"/>
      <p:bldP spid="41996"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rPr>
              <a:t>الموضوع</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959077"/>
            <a:ext cx="9144000" cy="37395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الاستعداد</a:t>
            </a:r>
          </a:p>
          <a:p>
            <a:pP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لامتلاك الأرض</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ar-JO" b="1" dirty="0">
                <a:solidFill>
                  <a:srgbClr val="FFFFFF"/>
                </a:solidFill>
                <a:cs typeface="Arial" charset="0"/>
              </a:rPr>
              <a:t>135</a:t>
            </a:r>
            <a:endParaRPr lang="en-US" b="1" dirty="0">
              <a:solidFill>
                <a:srgbClr val="FFFFFF"/>
              </a:solidFill>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العَدَد</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3887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309250" name="Group 2"/>
          <p:cNvGrpSpPr>
            <a:grpSpLocks/>
          </p:cNvGrpSpPr>
          <p:nvPr/>
        </p:nvGrpSpPr>
        <p:grpSpPr bwMode="auto">
          <a:xfrm>
            <a:off x="0" y="762000"/>
            <a:ext cx="9144000" cy="755650"/>
            <a:chOff x="0" y="0"/>
            <a:chExt cx="4560" cy="671"/>
          </a:xfrm>
        </p:grpSpPr>
        <p:sp>
          <p:nvSpPr>
            <p:cNvPr id="309355"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dirty="0">
                  <a:solidFill>
                    <a:srgbClr val="FFFFFF"/>
                  </a:solidFill>
                  <a:latin typeface="Arial Narrow" charset="0"/>
                  <a:ea typeface="SimSun" charset="0"/>
                  <a:cs typeface="SimSun" charset="0"/>
                </a:rPr>
                <a:t> </a:t>
              </a:r>
              <a:r>
                <a:rPr lang="ar-JO" altLang="zh-CN" sz="3600" b="1" dirty="0">
                  <a:solidFill>
                    <a:srgbClr val="FFFFFF"/>
                  </a:solidFill>
                  <a:latin typeface="Arial Narrow" charset="0"/>
                  <a:ea typeface="SimSun" charset="0"/>
                  <a:cs typeface="SimSun" charset="0"/>
                </a:rPr>
                <a:t>الاستعداد لامتلاك الأرض</a:t>
              </a:r>
              <a:endParaRPr lang="en-US" altLang="zh-CN" sz="3600" dirty="0">
                <a:solidFill>
                  <a:srgbClr val="FFFFFF"/>
                </a:solidFill>
                <a:latin typeface="Arial Narrow" charset="0"/>
                <a:ea typeface="SimSun" charset="0"/>
                <a:cs typeface="SimSun" charset="0"/>
              </a:endParaRPr>
            </a:p>
          </p:txBody>
        </p:sp>
        <p:sp>
          <p:nvSpPr>
            <p:cNvPr id="309356"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1" name="Group 5"/>
          <p:cNvGrpSpPr>
            <a:grpSpLocks/>
          </p:cNvGrpSpPr>
          <p:nvPr/>
        </p:nvGrpSpPr>
        <p:grpSpPr bwMode="auto">
          <a:xfrm>
            <a:off x="0" y="1517650"/>
            <a:ext cx="2630488" cy="904875"/>
            <a:chOff x="0" y="671"/>
            <a:chExt cx="1312" cy="805"/>
          </a:xfrm>
        </p:grpSpPr>
        <p:sp>
          <p:nvSpPr>
            <p:cNvPr id="309353"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القديم</a:t>
              </a:r>
              <a:endParaRPr lang="en-US" altLang="zh-CN" sz="2400" dirty="0">
                <a:solidFill>
                  <a:srgbClr val="FFFFFF"/>
                </a:solidFill>
                <a:latin typeface="Arial Narrow" charset="0"/>
                <a:ea typeface="SimSun" charset="0"/>
                <a:cs typeface="SimSun" charset="0"/>
              </a:endParaRPr>
            </a:p>
          </p:txBody>
        </p:sp>
        <p:sp>
          <p:nvSpPr>
            <p:cNvPr id="309354"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2" name="Group 8"/>
          <p:cNvGrpSpPr>
            <a:grpSpLocks/>
          </p:cNvGrpSpPr>
          <p:nvPr/>
        </p:nvGrpSpPr>
        <p:grpSpPr bwMode="auto">
          <a:xfrm>
            <a:off x="2630488" y="1517650"/>
            <a:ext cx="3673475" cy="904875"/>
            <a:chOff x="1312" y="671"/>
            <a:chExt cx="1832" cy="805"/>
          </a:xfrm>
        </p:grpSpPr>
        <p:sp>
          <p:nvSpPr>
            <p:cNvPr id="309351"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Narrow" charset="0"/>
                  <a:ea typeface="SimSun" charset="0"/>
                  <a:cs typeface="SimSun" charset="0"/>
                </a:rPr>
                <a:t>تأجيل بسبب</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a:t>
              </a:r>
              <a:endParaRPr lang="en-US" altLang="zh-CN" sz="2400" dirty="0">
                <a:solidFill>
                  <a:srgbClr val="FFFFFF"/>
                </a:solidFill>
                <a:latin typeface="Arial Narrow" charset="0"/>
                <a:ea typeface="SimSun" charset="0"/>
                <a:cs typeface="SimSun" charset="0"/>
              </a:endParaRPr>
            </a:p>
          </p:txBody>
        </p:sp>
        <p:sp>
          <p:nvSpPr>
            <p:cNvPr id="309352"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3" name="Group 11"/>
          <p:cNvGrpSpPr>
            <a:grpSpLocks/>
          </p:cNvGrpSpPr>
          <p:nvPr/>
        </p:nvGrpSpPr>
        <p:grpSpPr bwMode="auto">
          <a:xfrm>
            <a:off x="6303963" y="1517650"/>
            <a:ext cx="2840037" cy="904875"/>
            <a:chOff x="3144" y="671"/>
            <a:chExt cx="1416" cy="805"/>
          </a:xfrm>
        </p:grpSpPr>
        <p:sp>
          <p:nvSpPr>
            <p:cNvPr id="309349"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endParaRPr lang="en-US" altLang="zh-CN" sz="2400" dirty="0">
                <a:solidFill>
                  <a:srgbClr val="FFFFFF"/>
                </a:solidFill>
                <a:latin typeface="Arial Narrow" charset="0"/>
                <a:ea typeface="SimSun" charset="0"/>
                <a:cs typeface="SimSun" charset="0"/>
              </a:endParaRPr>
            </a:p>
          </p:txBody>
        </p:sp>
        <p:sp>
          <p:nvSpPr>
            <p:cNvPr id="309350"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4" name="Group 14"/>
          <p:cNvGrpSpPr>
            <a:grpSpLocks/>
          </p:cNvGrpSpPr>
          <p:nvPr/>
        </p:nvGrpSpPr>
        <p:grpSpPr bwMode="auto">
          <a:xfrm>
            <a:off x="0" y="2422525"/>
            <a:ext cx="2630488" cy="476250"/>
            <a:chOff x="0" y="1476"/>
            <a:chExt cx="1312" cy="422"/>
          </a:xfrm>
        </p:grpSpPr>
        <p:sp>
          <p:nvSpPr>
            <p:cNvPr id="309347"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 1- 10: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09348"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5" name="Group 17"/>
          <p:cNvGrpSpPr>
            <a:grpSpLocks/>
          </p:cNvGrpSpPr>
          <p:nvPr/>
        </p:nvGrpSpPr>
        <p:grpSpPr bwMode="auto">
          <a:xfrm>
            <a:off x="2630488" y="2422525"/>
            <a:ext cx="3673475" cy="476250"/>
            <a:chOff x="1312" y="1476"/>
            <a:chExt cx="1832" cy="422"/>
          </a:xfrm>
        </p:grpSpPr>
        <p:sp>
          <p:nvSpPr>
            <p:cNvPr id="309345"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09346"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6" name="Group 20"/>
          <p:cNvGrpSpPr>
            <a:grpSpLocks/>
          </p:cNvGrpSpPr>
          <p:nvPr/>
        </p:nvGrpSpPr>
        <p:grpSpPr bwMode="auto">
          <a:xfrm>
            <a:off x="6303963" y="2422525"/>
            <a:ext cx="2840037" cy="476250"/>
            <a:chOff x="3144" y="1476"/>
            <a:chExt cx="1416" cy="422"/>
          </a:xfrm>
        </p:grpSpPr>
        <p:sp>
          <p:nvSpPr>
            <p:cNvPr id="309343"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09344"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7" name="Group 23"/>
          <p:cNvGrpSpPr>
            <a:grpSpLocks/>
          </p:cNvGrpSpPr>
          <p:nvPr/>
        </p:nvGrpSpPr>
        <p:grpSpPr bwMode="auto">
          <a:xfrm>
            <a:off x="0" y="2898775"/>
            <a:ext cx="2630488" cy="474663"/>
            <a:chOff x="0" y="1898"/>
            <a:chExt cx="1312" cy="422"/>
          </a:xfrm>
        </p:grpSpPr>
        <p:sp>
          <p:nvSpPr>
            <p:cNvPr id="309341"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309342"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8" name="Group 26"/>
          <p:cNvGrpSpPr>
            <a:grpSpLocks/>
          </p:cNvGrpSpPr>
          <p:nvPr/>
        </p:nvGrpSpPr>
        <p:grpSpPr bwMode="auto">
          <a:xfrm>
            <a:off x="2630488" y="2898775"/>
            <a:ext cx="3673475" cy="474663"/>
            <a:chOff x="1312" y="1898"/>
            <a:chExt cx="1832" cy="422"/>
          </a:xfrm>
        </p:grpSpPr>
        <p:sp>
          <p:nvSpPr>
            <p:cNvPr id="309339"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أمانة إسرائيل</a:t>
              </a:r>
              <a:endParaRPr lang="en-US" altLang="zh-CN" sz="2400" dirty="0">
                <a:solidFill>
                  <a:srgbClr val="FFFFFF"/>
                </a:solidFill>
                <a:latin typeface="Arial Narrow" charset="0"/>
                <a:ea typeface="SimSun" charset="0"/>
                <a:cs typeface="SimSun" charset="0"/>
              </a:endParaRPr>
            </a:p>
          </p:txBody>
        </p:sp>
        <p:sp>
          <p:nvSpPr>
            <p:cNvPr id="309340"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9" name="Group 29"/>
          <p:cNvGrpSpPr>
            <a:grpSpLocks/>
          </p:cNvGrpSpPr>
          <p:nvPr/>
        </p:nvGrpSpPr>
        <p:grpSpPr bwMode="auto">
          <a:xfrm>
            <a:off x="6303963" y="2898775"/>
            <a:ext cx="2840037" cy="474663"/>
            <a:chOff x="3144" y="1898"/>
            <a:chExt cx="1416" cy="422"/>
          </a:xfrm>
        </p:grpSpPr>
        <p:sp>
          <p:nvSpPr>
            <p:cNvPr id="309337"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309338"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0" name="Group 32"/>
          <p:cNvGrpSpPr>
            <a:grpSpLocks/>
          </p:cNvGrpSpPr>
          <p:nvPr/>
        </p:nvGrpSpPr>
        <p:grpSpPr bwMode="auto">
          <a:xfrm>
            <a:off x="0" y="3373438"/>
            <a:ext cx="2630488" cy="474662"/>
            <a:chOff x="0" y="2320"/>
            <a:chExt cx="1312" cy="422"/>
          </a:xfrm>
        </p:grpSpPr>
        <p:sp>
          <p:nvSpPr>
            <p:cNvPr id="309335"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309336"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1" name="Group 35"/>
          <p:cNvGrpSpPr>
            <a:grpSpLocks/>
          </p:cNvGrpSpPr>
          <p:nvPr/>
        </p:nvGrpSpPr>
        <p:grpSpPr bwMode="auto">
          <a:xfrm>
            <a:off x="2630488" y="3373438"/>
            <a:ext cx="3673475" cy="474662"/>
            <a:chOff x="1312" y="2320"/>
            <a:chExt cx="1832" cy="422"/>
          </a:xfrm>
        </p:grpSpPr>
        <p:sp>
          <p:nvSpPr>
            <p:cNvPr id="309333"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تأديب الله</a:t>
              </a:r>
              <a:endParaRPr lang="en-US" altLang="zh-CN" sz="2400" dirty="0">
                <a:solidFill>
                  <a:srgbClr val="FFFFFF"/>
                </a:solidFill>
                <a:latin typeface="Arial Narrow" charset="0"/>
                <a:ea typeface="SimSun" charset="0"/>
                <a:cs typeface="SimSun" charset="0"/>
              </a:endParaRPr>
            </a:p>
          </p:txBody>
        </p:sp>
        <p:sp>
          <p:nvSpPr>
            <p:cNvPr id="309334"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2" name="Group 38"/>
          <p:cNvGrpSpPr>
            <a:grpSpLocks/>
          </p:cNvGrpSpPr>
          <p:nvPr/>
        </p:nvGrpSpPr>
        <p:grpSpPr bwMode="auto">
          <a:xfrm>
            <a:off x="6303963" y="3373438"/>
            <a:ext cx="2840037" cy="474662"/>
            <a:chOff x="3144" y="2320"/>
            <a:chExt cx="1416" cy="422"/>
          </a:xfrm>
        </p:grpSpPr>
        <p:sp>
          <p:nvSpPr>
            <p:cNvPr id="309331"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309332"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3" name="Group 41"/>
          <p:cNvGrpSpPr>
            <a:grpSpLocks/>
          </p:cNvGrpSpPr>
          <p:nvPr/>
        </p:nvGrpSpPr>
        <p:grpSpPr bwMode="auto">
          <a:xfrm>
            <a:off x="0" y="3848100"/>
            <a:ext cx="2630488" cy="474663"/>
            <a:chOff x="0" y="2742"/>
            <a:chExt cx="1312" cy="422"/>
          </a:xfrm>
        </p:grpSpPr>
        <p:sp>
          <p:nvSpPr>
            <p:cNvPr id="309329"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309330"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4" name="Group 44"/>
          <p:cNvGrpSpPr>
            <a:grpSpLocks/>
          </p:cNvGrpSpPr>
          <p:nvPr/>
        </p:nvGrpSpPr>
        <p:grpSpPr bwMode="auto">
          <a:xfrm>
            <a:off x="2630488" y="3848100"/>
            <a:ext cx="3673475" cy="474663"/>
            <a:chOff x="1312" y="2742"/>
            <a:chExt cx="1832" cy="422"/>
          </a:xfrm>
        </p:grpSpPr>
        <p:sp>
          <p:nvSpPr>
            <p:cNvPr id="309327"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تذمر إسرائيل</a:t>
              </a:r>
              <a:endParaRPr lang="en-US" altLang="zh-CN" sz="2400" dirty="0">
                <a:solidFill>
                  <a:srgbClr val="FFFFFF"/>
                </a:solidFill>
                <a:latin typeface="Arial Narrow" charset="0"/>
                <a:ea typeface="SimSun" charset="0"/>
                <a:cs typeface="SimSun" charset="0"/>
              </a:endParaRPr>
            </a:p>
          </p:txBody>
        </p:sp>
        <p:sp>
          <p:nvSpPr>
            <p:cNvPr id="309328"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5" name="Group 47"/>
          <p:cNvGrpSpPr>
            <a:grpSpLocks/>
          </p:cNvGrpSpPr>
          <p:nvPr/>
        </p:nvGrpSpPr>
        <p:grpSpPr bwMode="auto">
          <a:xfrm>
            <a:off x="6303963" y="3848100"/>
            <a:ext cx="2840037" cy="474663"/>
            <a:chOff x="3144" y="2742"/>
            <a:chExt cx="1416" cy="422"/>
          </a:xfrm>
        </p:grpSpPr>
        <p:sp>
          <p:nvSpPr>
            <p:cNvPr id="309325"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309326"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6" name="Group 50"/>
          <p:cNvGrpSpPr>
            <a:grpSpLocks/>
          </p:cNvGrpSpPr>
          <p:nvPr/>
        </p:nvGrpSpPr>
        <p:grpSpPr bwMode="auto">
          <a:xfrm>
            <a:off x="0" y="4322763"/>
            <a:ext cx="2630488" cy="476250"/>
            <a:chOff x="0" y="3164"/>
            <a:chExt cx="1312" cy="422"/>
          </a:xfrm>
        </p:grpSpPr>
        <p:sp>
          <p:nvSpPr>
            <p:cNvPr id="309323"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309324"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7" name="Group 53"/>
          <p:cNvGrpSpPr>
            <a:grpSpLocks/>
          </p:cNvGrpSpPr>
          <p:nvPr/>
        </p:nvGrpSpPr>
        <p:grpSpPr bwMode="auto">
          <a:xfrm>
            <a:off x="2630488" y="4322763"/>
            <a:ext cx="3673475" cy="476250"/>
            <a:chOff x="1312" y="3164"/>
            <a:chExt cx="1832" cy="422"/>
          </a:xfrm>
        </p:grpSpPr>
        <p:sp>
          <p:nvSpPr>
            <p:cNvPr id="309321"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309322"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8" name="Group 56"/>
          <p:cNvGrpSpPr>
            <a:grpSpLocks/>
          </p:cNvGrpSpPr>
          <p:nvPr/>
        </p:nvGrpSpPr>
        <p:grpSpPr bwMode="auto">
          <a:xfrm>
            <a:off x="6303963" y="4322763"/>
            <a:ext cx="2840037" cy="476250"/>
            <a:chOff x="3144" y="3164"/>
            <a:chExt cx="1416" cy="422"/>
          </a:xfrm>
        </p:grpSpPr>
        <p:sp>
          <p:nvSpPr>
            <p:cNvPr id="309319"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309320"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9" name="Group 59"/>
          <p:cNvGrpSpPr>
            <a:grpSpLocks/>
          </p:cNvGrpSpPr>
          <p:nvPr/>
        </p:nvGrpSpPr>
        <p:grpSpPr bwMode="auto">
          <a:xfrm>
            <a:off x="0" y="4799013"/>
            <a:ext cx="2630488" cy="474662"/>
            <a:chOff x="0" y="3586"/>
            <a:chExt cx="1312" cy="422"/>
          </a:xfrm>
        </p:grpSpPr>
        <p:sp>
          <p:nvSpPr>
            <p:cNvPr id="309317"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309318"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0" name="Group 62"/>
          <p:cNvGrpSpPr>
            <a:grpSpLocks/>
          </p:cNvGrpSpPr>
          <p:nvPr/>
        </p:nvGrpSpPr>
        <p:grpSpPr bwMode="auto">
          <a:xfrm>
            <a:off x="2630488" y="4799013"/>
            <a:ext cx="3673475" cy="474662"/>
            <a:chOff x="1312" y="3586"/>
            <a:chExt cx="1832" cy="422"/>
          </a:xfrm>
        </p:grpSpPr>
        <p:sp>
          <p:nvSpPr>
            <p:cNvPr id="309315"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309316"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1" name="Group 65"/>
          <p:cNvGrpSpPr>
            <a:grpSpLocks/>
          </p:cNvGrpSpPr>
          <p:nvPr/>
        </p:nvGrpSpPr>
        <p:grpSpPr bwMode="auto">
          <a:xfrm>
            <a:off x="6303963" y="4799013"/>
            <a:ext cx="2840037" cy="474662"/>
            <a:chOff x="3144" y="3586"/>
            <a:chExt cx="1416" cy="422"/>
          </a:xfrm>
        </p:grpSpPr>
        <p:sp>
          <p:nvSpPr>
            <p:cNvPr id="309313"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309314"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2" name="Group 68"/>
          <p:cNvGrpSpPr>
            <a:grpSpLocks/>
          </p:cNvGrpSpPr>
          <p:nvPr/>
        </p:nvGrpSpPr>
        <p:grpSpPr bwMode="auto">
          <a:xfrm>
            <a:off x="0" y="5273675"/>
            <a:ext cx="2630488" cy="582613"/>
            <a:chOff x="0" y="4008"/>
            <a:chExt cx="1312" cy="518"/>
          </a:xfrm>
        </p:grpSpPr>
        <p:sp>
          <p:nvSpPr>
            <p:cNvPr id="309311"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09312"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3" name="Group 71"/>
          <p:cNvGrpSpPr>
            <a:grpSpLocks/>
          </p:cNvGrpSpPr>
          <p:nvPr/>
        </p:nvGrpSpPr>
        <p:grpSpPr bwMode="auto">
          <a:xfrm>
            <a:off x="2630488" y="5273675"/>
            <a:ext cx="3673475" cy="582613"/>
            <a:chOff x="1312" y="4008"/>
            <a:chExt cx="1832" cy="518"/>
          </a:xfrm>
        </p:grpSpPr>
        <p:sp>
          <p:nvSpPr>
            <p:cNvPr id="309309"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09310"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4" name="Group 74"/>
          <p:cNvGrpSpPr>
            <a:grpSpLocks/>
          </p:cNvGrpSpPr>
          <p:nvPr/>
        </p:nvGrpSpPr>
        <p:grpSpPr bwMode="auto">
          <a:xfrm>
            <a:off x="6303963" y="5273675"/>
            <a:ext cx="2840037" cy="582613"/>
            <a:chOff x="3144" y="4008"/>
            <a:chExt cx="1416" cy="518"/>
          </a:xfrm>
        </p:grpSpPr>
        <p:sp>
          <p:nvSpPr>
            <p:cNvPr id="309307"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09308"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5" name="Group 77"/>
          <p:cNvGrpSpPr>
            <a:grpSpLocks/>
          </p:cNvGrpSpPr>
          <p:nvPr/>
        </p:nvGrpSpPr>
        <p:grpSpPr bwMode="auto">
          <a:xfrm>
            <a:off x="0" y="5856288"/>
            <a:ext cx="1347788" cy="1001712"/>
            <a:chOff x="0" y="4526"/>
            <a:chExt cx="672" cy="890"/>
          </a:xfrm>
        </p:grpSpPr>
        <p:sp>
          <p:nvSpPr>
            <p:cNvPr id="309305"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التأسيس</a:t>
              </a:r>
            </a:p>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(1-4)</a:t>
              </a:r>
              <a:endParaRPr lang="en-US" altLang="zh-CN" dirty="0">
                <a:solidFill>
                  <a:srgbClr val="FFFFFF"/>
                </a:solidFill>
                <a:latin typeface="Arial" panose="020B0604020202020204" pitchFamily="34" charset="0"/>
                <a:ea typeface="SimSun" charset="0"/>
                <a:cs typeface="Arial" panose="020B0604020202020204" pitchFamily="34" charset="0"/>
              </a:endParaRPr>
            </a:p>
          </p:txBody>
        </p:sp>
        <p:sp>
          <p:nvSpPr>
            <p:cNvPr id="309306"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6" name="Group 80"/>
          <p:cNvGrpSpPr>
            <a:grpSpLocks/>
          </p:cNvGrpSpPr>
          <p:nvPr/>
        </p:nvGrpSpPr>
        <p:grpSpPr bwMode="auto">
          <a:xfrm>
            <a:off x="1347788" y="5856288"/>
            <a:ext cx="1282700" cy="1001712"/>
            <a:chOff x="672" y="4526"/>
            <a:chExt cx="640" cy="890"/>
          </a:xfrm>
        </p:grpSpPr>
        <p:sp>
          <p:nvSpPr>
            <p:cNvPr id="309303"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التقديس</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(5: 1- 10: 10)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09304"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7" name="Group 83"/>
          <p:cNvGrpSpPr>
            <a:grpSpLocks/>
          </p:cNvGrpSpPr>
          <p:nvPr/>
        </p:nvGrpSpPr>
        <p:grpSpPr bwMode="auto">
          <a:xfrm>
            <a:off x="2630488" y="5856288"/>
            <a:ext cx="785812" cy="1001712"/>
            <a:chOff x="1312" y="4526"/>
            <a:chExt cx="392" cy="890"/>
          </a:xfrm>
        </p:grpSpPr>
        <p:sp>
          <p:nvSpPr>
            <p:cNvPr id="309301"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(10: 11- 12: 16)</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09302"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8" name="Group 86"/>
          <p:cNvGrpSpPr>
            <a:grpSpLocks/>
          </p:cNvGrpSpPr>
          <p:nvPr/>
        </p:nvGrpSpPr>
        <p:grpSpPr bwMode="auto">
          <a:xfrm>
            <a:off x="3416300" y="5856288"/>
            <a:ext cx="722313" cy="1001712"/>
            <a:chOff x="1704" y="4526"/>
            <a:chExt cx="360" cy="890"/>
          </a:xfrm>
        </p:grpSpPr>
        <p:sp>
          <p:nvSpPr>
            <p:cNvPr id="309299"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dirty="0">
                  <a:solidFill>
                    <a:srgbClr val="FFFFFF"/>
                  </a:solidFill>
                  <a:latin typeface="Arial Narrow" charset="0"/>
                  <a:ea typeface="SimSun" charset="0"/>
                  <a:cs typeface="SimSun" charset="0"/>
                </a:rPr>
                <a:t> </a:t>
              </a:r>
              <a:r>
                <a:rPr lang="ar-JO" altLang="zh-CN" sz="1600" dirty="0">
                  <a:solidFill>
                    <a:srgbClr val="FFFFFF"/>
                  </a:solidFill>
                  <a:latin typeface="Arial" panose="020B0604020202020204" pitchFamily="34" charset="0"/>
                  <a:ea typeface="SimSun" charset="0"/>
                  <a:cs typeface="Arial" panose="020B0604020202020204" pitchFamily="34" charset="0"/>
                </a:rPr>
                <a:t>خطيئة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(13-14)</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09300"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9" name="Group 89"/>
          <p:cNvGrpSpPr>
            <a:grpSpLocks/>
          </p:cNvGrpSpPr>
          <p:nvPr/>
        </p:nvGrpSpPr>
        <p:grpSpPr bwMode="auto">
          <a:xfrm>
            <a:off x="4138613" y="5856288"/>
            <a:ext cx="722312" cy="1001712"/>
            <a:chOff x="2064" y="4526"/>
            <a:chExt cx="360" cy="890"/>
          </a:xfrm>
        </p:grpSpPr>
        <p:sp>
          <p:nvSpPr>
            <p:cNvPr id="309297"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البرية</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(15-19)</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09298"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80" name="Group 92"/>
          <p:cNvGrpSpPr>
            <a:grpSpLocks/>
          </p:cNvGrpSpPr>
          <p:nvPr/>
        </p:nvGrpSpPr>
        <p:grpSpPr bwMode="auto">
          <a:xfrm>
            <a:off x="4860925" y="5856288"/>
            <a:ext cx="657225" cy="1001712"/>
            <a:chOff x="2424" y="4526"/>
            <a:chExt cx="328" cy="890"/>
          </a:xfrm>
        </p:grpSpPr>
        <p:sp>
          <p:nvSpPr>
            <p:cNvPr id="309295"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إلى موآب</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(20-21)</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309296"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81" name="Group 95"/>
          <p:cNvGrpSpPr>
            <a:grpSpLocks/>
          </p:cNvGrpSpPr>
          <p:nvPr/>
        </p:nvGrpSpPr>
        <p:grpSpPr bwMode="auto">
          <a:xfrm>
            <a:off x="5518150" y="5856288"/>
            <a:ext cx="785813" cy="1001712"/>
            <a:chOff x="2752" y="4526"/>
            <a:chExt cx="392" cy="890"/>
          </a:xfrm>
        </p:grpSpPr>
        <p:sp>
          <p:nvSpPr>
            <p:cNvPr id="309293"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خطيئة موآب</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(22-25)</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09294"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82" name="Group 98"/>
          <p:cNvGrpSpPr>
            <a:grpSpLocks/>
          </p:cNvGrpSpPr>
          <p:nvPr/>
        </p:nvGrpSpPr>
        <p:grpSpPr bwMode="auto">
          <a:xfrm>
            <a:off x="6303963" y="5856288"/>
            <a:ext cx="890587" cy="1001712"/>
            <a:chOff x="3144" y="4526"/>
            <a:chExt cx="444" cy="890"/>
          </a:xfrm>
        </p:grpSpPr>
        <p:sp>
          <p:nvSpPr>
            <p:cNvPr id="309291"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تجهيز الأرض</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(26-27)</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09292"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83" name="Group 101"/>
          <p:cNvGrpSpPr>
            <a:grpSpLocks/>
          </p:cNvGrpSpPr>
          <p:nvPr/>
        </p:nvGrpSpPr>
        <p:grpSpPr bwMode="auto">
          <a:xfrm>
            <a:off x="7194550" y="5856288"/>
            <a:ext cx="882650" cy="1001712"/>
            <a:chOff x="3588" y="4526"/>
            <a:chExt cx="440" cy="890"/>
          </a:xfrm>
        </p:grpSpPr>
        <p:sp>
          <p:nvSpPr>
            <p:cNvPr id="309289"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dirty="0">
                  <a:solidFill>
                    <a:srgbClr val="FFFFFF"/>
                  </a:solidFill>
                  <a:latin typeface="Arial Narrow" charset="0"/>
                  <a:ea typeface="SimSun" charset="0"/>
                  <a:cs typeface="SimSun" charset="0"/>
                </a:rPr>
                <a:t> </a:t>
              </a:r>
              <a:r>
                <a:rPr lang="ar-JO" altLang="zh-CN" sz="1600" dirty="0">
                  <a:solidFill>
                    <a:srgbClr val="FFFFFF"/>
                  </a:solidFill>
                  <a:latin typeface="Arial" panose="020B0604020202020204" pitchFamily="34" charset="0"/>
                  <a:ea typeface="SimSun" charset="0"/>
                  <a:cs typeface="Arial" panose="020B0604020202020204" pitchFamily="34" charset="0"/>
                </a:rPr>
                <a:t>التقدمات والنذور</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(28-30)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09290"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309284"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الاستعدادات النهائية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(31-36)</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09285"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309286"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309287"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charset="0"/>
              </a:rPr>
              <a:t>سِفر العدد</a:t>
            </a:r>
            <a:endParaRPr lang="en-US" dirty="0">
              <a:solidFill>
                <a:srgbClr val="000000"/>
              </a:solidFill>
              <a:latin typeface="Impact" charset="0"/>
              <a:cs typeface="MS PGothic" charset="0"/>
            </a:endParaRPr>
          </a:p>
        </p:txBody>
      </p:sp>
      <p:sp>
        <p:nvSpPr>
          <p:cNvPr id="309288" name="Oval 108"/>
          <p:cNvSpPr>
            <a:spLocks noChangeArrowheads="1"/>
          </p:cNvSpPr>
          <p:nvPr/>
        </p:nvSpPr>
        <p:spPr bwMode="auto">
          <a:xfrm>
            <a:off x="6248400" y="5791200"/>
            <a:ext cx="9144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8807985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extLst>
              <p:ext uri="{D42A27DB-BD31-4B8C-83A1-F6EECF244321}">
                <p14:modId xmlns:p14="http://schemas.microsoft.com/office/powerpoint/2010/main" val="2509000514"/>
              </p:ext>
            </p:extLst>
          </p:nvPr>
        </p:nvGraphicFramePr>
        <p:xfrm>
          <a:off x="0" y="1096963"/>
          <a:ext cx="9144000" cy="5761035"/>
        </p:xfrm>
        <a:graphic>
          <a:graphicData uri="http://schemas.openxmlformats.org/drawingml/2006/table">
            <a:tbl>
              <a:tblPr/>
              <a:tblGrid>
                <a:gridCol w="2133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401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السبط</a:t>
                      </a:r>
                      <a:endParaRPr kumimoji="0" lang="en-US" sz="18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رقم 1 (1444 ق.م)</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بداية التجوال</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رقم 26 (1406 ق.م)</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نهاية التجوال</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الزيادة</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(النقص)</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رأوبين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46.500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43.730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(2.770)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شمعون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59.300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22.200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(37.100)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جاد</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45.650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40.500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(5.150)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74.600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76.500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1.900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يساكر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54.400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64.300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9.900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زبولون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57.400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60.500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3.100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إفرايم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40.500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32.500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(8.000)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منسى</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32.200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52.700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20.500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بنيامين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35.400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45.600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10.200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دان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62.700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64.400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1.700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أشير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41.500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53.400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11.900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نفتالي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53.400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45.400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(8.000)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المجموع</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603.550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601.730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(1.820)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1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لاوي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22.000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23.000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1.000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311376" name="Text Box 108"/>
          <p:cNvSpPr txBox="1">
            <a:spLocks noChangeArrowheads="1"/>
          </p:cNvSpPr>
          <p:nvPr/>
        </p:nvSpPr>
        <p:spPr bwMode="auto">
          <a:xfrm>
            <a:off x="8445906"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00"/>
                </a:solidFill>
                <a:latin typeface="Arial" charset="0"/>
              </a:rPr>
              <a:t>140</a:t>
            </a:r>
            <a:endParaRPr lang="en-US" b="1" dirty="0">
              <a:solidFill>
                <a:srgbClr val="000000"/>
              </a:solidFill>
              <a:latin typeface="Arial" charset="0"/>
            </a:endParaRPr>
          </a:p>
        </p:txBody>
      </p:sp>
      <p:sp>
        <p:nvSpPr>
          <p:cNvPr id="311377" name="Rectangle 109"/>
          <p:cNvSpPr>
            <a:spLocks noGrp="1" noChangeArrowheads="1"/>
          </p:cNvSpPr>
          <p:nvPr>
            <p:ph type="title"/>
          </p:nvPr>
        </p:nvSpPr>
        <p:spPr>
          <a:xfrm>
            <a:off x="381000" y="228600"/>
            <a:ext cx="8153400" cy="609600"/>
          </a:xfrm>
          <a:solidFill>
            <a:schemeClr val="accent1"/>
          </a:solidFill>
          <a:ln>
            <a:solidFill>
              <a:schemeClr val="tx1"/>
            </a:solidFill>
            <a:miter lim="800000"/>
            <a:headEnd/>
            <a:tailEnd/>
          </a:ln>
        </p:spPr>
        <p:txBody>
          <a:bodyPr anchor="ctr" anchorCtr="1"/>
          <a:lstStyle/>
          <a:p>
            <a:pPr algn="ctr"/>
            <a:r>
              <a:rPr lang="ar-JO" altLang="zh-CN" sz="2800" b="1" dirty="0">
                <a:solidFill>
                  <a:srgbClr val="000000"/>
                </a:solidFill>
                <a:latin typeface="Arial" charset="0"/>
                <a:ea typeface="SimSun" charset="0"/>
                <a:cs typeface="SimSun" charset="0"/>
              </a:rPr>
              <a:t>تغييرات السكان في البريّة</a:t>
            </a:r>
            <a:endParaRPr lang="en-US" sz="2800" b="1" dirty="0">
              <a:solidFill>
                <a:srgbClr val="000000"/>
              </a:solidFill>
              <a:latin typeface="Arial" charset="0"/>
              <a:ea typeface="SimSun" charset="0"/>
              <a:cs typeface="SimSun" charset="0"/>
            </a:endParaRPr>
          </a:p>
        </p:txBody>
      </p:sp>
      <p:sp>
        <p:nvSpPr>
          <p:cNvPr id="13519" name="Oval 207"/>
          <p:cNvSpPr>
            <a:spLocks noChangeArrowheads="1"/>
          </p:cNvSpPr>
          <p:nvPr/>
        </p:nvSpPr>
        <p:spPr bwMode="auto">
          <a:xfrm>
            <a:off x="2514600" y="6096000"/>
            <a:ext cx="1752600" cy="381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311379" name="TextBox 97"/>
          <p:cNvSpPr txBox="1">
            <a:spLocks noChangeArrowheads="1"/>
          </p:cNvSpPr>
          <p:nvPr/>
        </p:nvSpPr>
        <p:spPr bwMode="auto">
          <a:xfrm>
            <a:off x="-2365375" y="6715125"/>
            <a:ext cx="325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buFont typeface="Wingdings" charset="0"/>
              <a:buChar char="§"/>
            </a:pPr>
            <a:endParaRPr lang="en-US" b="1">
              <a:solidFill>
                <a:srgbClr val="333333"/>
              </a:solidFill>
              <a:latin typeface="Times" charset="0"/>
            </a:endParaRPr>
          </a:p>
        </p:txBody>
      </p:sp>
      <p:sp>
        <p:nvSpPr>
          <p:cNvPr id="7" name="Oval 207"/>
          <p:cNvSpPr>
            <a:spLocks noChangeArrowheads="1"/>
          </p:cNvSpPr>
          <p:nvPr/>
        </p:nvSpPr>
        <p:spPr bwMode="auto">
          <a:xfrm>
            <a:off x="4724400" y="6096000"/>
            <a:ext cx="1752600" cy="381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8" name="Oval 207"/>
          <p:cNvSpPr>
            <a:spLocks noChangeArrowheads="1"/>
          </p:cNvSpPr>
          <p:nvPr/>
        </p:nvSpPr>
        <p:spPr bwMode="auto">
          <a:xfrm>
            <a:off x="7162800" y="6096000"/>
            <a:ext cx="1752600" cy="381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245141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style.rotation</p:attrName>
                                        </p:attrNameLst>
                                      </p:cBhvr>
                                      <p:tavLst>
                                        <p:tav tm="0">
                                          <p:val>
                                            <p:fltVal val="720"/>
                                          </p:val>
                                        </p:tav>
                                        <p:tav tm="100000">
                                          <p:val>
                                            <p:fltVal val="0"/>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style.rotation</p:attrName>
                                        </p:attrNameLst>
                                      </p:cBhvr>
                                      <p:tavLst>
                                        <p:tav tm="0">
                                          <p:val>
                                            <p:fltVal val="720"/>
                                          </p:val>
                                        </p:tav>
                                        <p:tav tm="100000">
                                          <p:val>
                                            <p:fltVal val="0"/>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P spid="7" grpId="0" animBg="1"/>
      <p:bldP spid="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defRPr/>
            </a:pPr>
            <a:r>
              <a:rPr lang="ar-JO"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السكان حسب</a:t>
            </a:r>
            <a:br>
              <a:rPr lang="ar-JO"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الأسباط</a:t>
            </a:r>
            <a:endParaRPr lang="en-US"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دان</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64.400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يهوذا</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76.500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شمعون</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22.200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رأوبين</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43.730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جاد</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40.500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منسى</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3" name="Text Box 9"/>
          <p:cNvSpPr txBox="1">
            <a:spLocks noChangeArrowheads="1"/>
          </p:cNvSpPr>
          <p:nvPr/>
        </p:nvSpPr>
        <p:spPr bwMode="auto">
          <a:xfrm>
            <a:off x="4626653" y="252039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إفرايم</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32.500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4" name="Text Box 10"/>
          <p:cNvSpPr txBox="1">
            <a:spLocks noChangeArrowheads="1"/>
          </p:cNvSpPr>
          <p:nvPr/>
        </p:nvSpPr>
        <p:spPr bwMode="auto">
          <a:xfrm>
            <a:off x="4993310" y="3162227"/>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منسى</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52.700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نفتالي</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45.400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أشير</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53.400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زبولون</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60.500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يساكر</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64.300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2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عدد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ar-JO" sz="2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يشوع 13: 1- 19: 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بنيامين45.600</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2000" b="1" dirty="0">
                <a:solidFill>
                  <a:srgbClr val="FFFFFF"/>
                </a:solidFill>
                <a:effectLst>
                  <a:glow rad="101600">
                    <a:srgbClr val="000000">
                      <a:alpha val="75000"/>
                    </a:srgbClr>
                  </a:glow>
                </a:effectLst>
                <a:latin typeface="Arial"/>
                <a:ea typeface="ＭＳ Ｐゴシック" charset="0"/>
                <a:cs typeface="Arial"/>
              </a:rPr>
              <a:t>لاوي</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23.000</a:t>
            </a:r>
            <a:br>
              <a:rPr lang="en-US" sz="2000" b="1" dirty="0">
                <a:solidFill>
                  <a:srgbClr val="FFFFFF"/>
                </a:solidFill>
                <a:effectLst>
                  <a:glow rad="101600">
                    <a:srgbClr val="000000">
                      <a:alpha val="75000"/>
                    </a:srgbClr>
                  </a:glow>
                </a:effectLst>
                <a:latin typeface="Arial"/>
                <a:ea typeface="ＭＳ Ｐゴシック" charset="0"/>
                <a:cs typeface="Arial"/>
              </a:rPr>
            </a:br>
            <a:r>
              <a:rPr lang="ar-JO" sz="2000" b="1" dirty="0">
                <a:solidFill>
                  <a:srgbClr val="FFFFFF"/>
                </a:solidFill>
                <a:effectLst>
                  <a:glow rad="101600">
                    <a:srgbClr val="000000">
                      <a:alpha val="75000"/>
                    </a:srgbClr>
                  </a:glow>
                </a:effectLst>
                <a:latin typeface="Arial"/>
                <a:ea typeface="ＭＳ Ｐゴシック" charset="0"/>
                <a:cs typeface="Arial"/>
              </a:rPr>
              <a:t>موزعون في جميع أنحاء إسرائيل</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692441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3807857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313346" name="Group 2"/>
          <p:cNvGrpSpPr>
            <a:grpSpLocks/>
          </p:cNvGrpSpPr>
          <p:nvPr/>
        </p:nvGrpSpPr>
        <p:grpSpPr bwMode="auto">
          <a:xfrm>
            <a:off x="0" y="762000"/>
            <a:ext cx="9144000" cy="755650"/>
            <a:chOff x="0" y="0"/>
            <a:chExt cx="4560" cy="671"/>
          </a:xfrm>
        </p:grpSpPr>
        <p:sp>
          <p:nvSpPr>
            <p:cNvPr id="31345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dirty="0">
                  <a:solidFill>
                    <a:srgbClr val="FFFFFF"/>
                  </a:solidFill>
                  <a:latin typeface="Arial Narrow" charset="0"/>
                  <a:ea typeface="SimSun" charset="0"/>
                  <a:cs typeface="SimSun" charset="0"/>
                </a:rPr>
                <a:t> </a:t>
              </a:r>
              <a:r>
                <a:rPr lang="ar-JO" altLang="zh-CN" sz="3600" b="1" dirty="0">
                  <a:solidFill>
                    <a:srgbClr val="FFFFFF"/>
                  </a:solidFill>
                  <a:latin typeface="Arial Narrow" charset="0"/>
                  <a:ea typeface="SimSun" charset="0"/>
                  <a:cs typeface="SimSun" charset="0"/>
                </a:rPr>
                <a:t>الاستعداد لامتلاك الأرض</a:t>
              </a:r>
              <a:endParaRPr lang="en-US" altLang="zh-CN" sz="3600" dirty="0">
                <a:solidFill>
                  <a:srgbClr val="FFFFFF"/>
                </a:solidFill>
                <a:latin typeface="Arial Narrow" charset="0"/>
                <a:ea typeface="SimSun" charset="0"/>
                <a:cs typeface="SimSun" charset="0"/>
              </a:endParaRPr>
            </a:p>
          </p:txBody>
        </p:sp>
        <p:sp>
          <p:nvSpPr>
            <p:cNvPr id="31345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47" name="Group 5"/>
          <p:cNvGrpSpPr>
            <a:grpSpLocks/>
          </p:cNvGrpSpPr>
          <p:nvPr/>
        </p:nvGrpSpPr>
        <p:grpSpPr bwMode="auto">
          <a:xfrm>
            <a:off x="0" y="1517650"/>
            <a:ext cx="2630488" cy="904875"/>
            <a:chOff x="0" y="671"/>
            <a:chExt cx="1312" cy="805"/>
          </a:xfrm>
        </p:grpSpPr>
        <p:sp>
          <p:nvSpPr>
            <p:cNvPr id="313449"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القديم</a:t>
              </a:r>
              <a:endParaRPr lang="en-US" altLang="zh-CN" sz="2400" dirty="0">
                <a:solidFill>
                  <a:srgbClr val="FFFFFF"/>
                </a:solidFill>
                <a:latin typeface="Arial Narrow" charset="0"/>
                <a:ea typeface="SimSun" charset="0"/>
                <a:cs typeface="SimSun" charset="0"/>
              </a:endParaRPr>
            </a:p>
          </p:txBody>
        </p:sp>
        <p:sp>
          <p:nvSpPr>
            <p:cNvPr id="31345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48" name="Group 8"/>
          <p:cNvGrpSpPr>
            <a:grpSpLocks/>
          </p:cNvGrpSpPr>
          <p:nvPr/>
        </p:nvGrpSpPr>
        <p:grpSpPr bwMode="auto">
          <a:xfrm>
            <a:off x="2630488" y="1517650"/>
            <a:ext cx="3673475" cy="904875"/>
            <a:chOff x="1312" y="671"/>
            <a:chExt cx="1832" cy="805"/>
          </a:xfrm>
        </p:grpSpPr>
        <p:sp>
          <p:nvSpPr>
            <p:cNvPr id="313447"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تأجيل بسبب</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a:t>
              </a:r>
              <a:endParaRPr lang="en-US" altLang="zh-CN" sz="2400" dirty="0">
                <a:solidFill>
                  <a:srgbClr val="FFFFFF"/>
                </a:solidFill>
                <a:latin typeface="Arial Narrow" charset="0"/>
                <a:ea typeface="SimSun" charset="0"/>
                <a:cs typeface="SimSun" charset="0"/>
              </a:endParaRPr>
            </a:p>
          </p:txBody>
        </p:sp>
        <p:sp>
          <p:nvSpPr>
            <p:cNvPr id="31344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49" name="Group 11"/>
          <p:cNvGrpSpPr>
            <a:grpSpLocks/>
          </p:cNvGrpSpPr>
          <p:nvPr/>
        </p:nvGrpSpPr>
        <p:grpSpPr bwMode="auto">
          <a:xfrm>
            <a:off x="6303963" y="1517650"/>
            <a:ext cx="2840037" cy="904875"/>
            <a:chOff x="3144" y="671"/>
            <a:chExt cx="1416" cy="805"/>
          </a:xfrm>
        </p:grpSpPr>
        <p:sp>
          <p:nvSpPr>
            <p:cNvPr id="313445"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endParaRPr lang="en-US" altLang="zh-CN" sz="2400" dirty="0">
                <a:solidFill>
                  <a:srgbClr val="FFFFFF"/>
                </a:solidFill>
                <a:latin typeface="Arial Narrow" charset="0"/>
                <a:ea typeface="SimSun" charset="0"/>
                <a:cs typeface="SimSun" charset="0"/>
              </a:endParaRPr>
            </a:p>
          </p:txBody>
        </p:sp>
        <p:sp>
          <p:nvSpPr>
            <p:cNvPr id="31344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0" name="Group 14"/>
          <p:cNvGrpSpPr>
            <a:grpSpLocks/>
          </p:cNvGrpSpPr>
          <p:nvPr/>
        </p:nvGrpSpPr>
        <p:grpSpPr bwMode="auto">
          <a:xfrm>
            <a:off x="0" y="2422525"/>
            <a:ext cx="2630488" cy="476250"/>
            <a:chOff x="0" y="1476"/>
            <a:chExt cx="1312" cy="422"/>
          </a:xfrm>
        </p:grpSpPr>
        <p:sp>
          <p:nvSpPr>
            <p:cNvPr id="313443"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 1- 10: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1344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1" name="Group 17"/>
          <p:cNvGrpSpPr>
            <a:grpSpLocks/>
          </p:cNvGrpSpPr>
          <p:nvPr/>
        </p:nvGrpSpPr>
        <p:grpSpPr bwMode="auto">
          <a:xfrm>
            <a:off x="2630488" y="2422525"/>
            <a:ext cx="3673475" cy="476250"/>
            <a:chOff x="1312" y="1476"/>
            <a:chExt cx="1832" cy="422"/>
          </a:xfrm>
        </p:grpSpPr>
        <p:sp>
          <p:nvSpPr>
            <p:cNvPr id="313441"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1344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2" name="Group 20"/>
          <p:cNvGrpSpPr>
            <a:grpSpLocks/>
          </p:cNvGrpSpPr>
          <p:nvPr/>
        </p:nvGrpSpPr>
        <p:grpSpPr bwMode="auto">
          <a:xfrm>
            <a:off x="6303963" y="2422525"/>
            <a:ext cx="2840037" cy="476250"/>
            <a:chOff x="3144" y="1476"/>
            <a:chExt cx="1416" cy="422"/>
          </a:xfrm>
        </p:grpSpPr>
        <p:sp>
          <p:nvSpPr>
            <p:cNvPr id="313439"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1344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3" name="Group 23"/>
          <p:cNvGrpSpPr>
            <a:grpSpLocks/>
          </p:cNvGrpSpPr>
          <p:nvPr/>
        </p:nvGrpSpPr>
        <p:grpSpPr bwMode="auto">
          <a:xfrm>
            <a:off x="0" y="2898775"/>
            <a:ext cx="2630488" cy="474663"/>
            <a:chOff x="0" y="1898"/>
            <a:chExt cx="1312" cy="422"/>
          </a:xfrm>
        </p:grpSpPr>
        <p:sp>
          <p:nvSpPr>
            <p:cNvPr id="313437"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31343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4" name="Group 26"/>
          <p:cNvGrpSpPr>
            <a:grpSpLocks/>
          </p:cNvGrpSpPr>
          <p:nvPr/>
        </p:nvGrpSpPr>
        <p:grpSpPr bwMode="auto">
          <a:xfrm>
            <a:off x="2630488" y="2898775"/>
            <a:ext cx="3673475" cy="474663"/>
            <a:chOff x="1312" y="1898"/>
            <a:chExt cx="1832" cy="422"/>
          </a:xfrm>
        </p:grpSpPr>
        <p:sp>
          <p:nvSpPr>
            <p:cNvPr id="313435"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أمانة إسرائيل</a:t>
              </a:r>
              <a:endParaRPr lang="en-US" altLang="zh-CN" sz="2400" dirty="0">
                <a:solidFill>
                  <a:srgbClr val="FFFFFF"/>
                </a:solidFill>
                <a:latin typeface="Arial Narrow" charset="0"/>
                <a:ea typeface="SimSun" charset="0"/>
                <a:cs typeface="SimSun" charset="0"/>
              </a:endParaRPr>
            </a:p>
          </p:txBody>
        </p:sp>
        <p:sp>
          <p:nvSpPr>
            <p:cNvPr id="31343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5" name="Group 29"/>
          <p:cNvGrpSpPr>
            <a:grpSpLocks/>
          </p:cNvGrpSpPr>
          <p:nvPr/>
        </p:nvGrpSpPr>
        <p:grpSpPr bwMode="auto">
          <a:xfrm>
            <a:off x="6303963" y="2898775"/>
            <a:ext cx="2840037" cy="474663"/>
            <a:chOff x="3144" y="1898"/>
            <a:chExt cx="1416" cy="422"/>
          </a:xfrm>
        </p:grpSpPr>
        <p:sp>
          <p:nvSpPr>
            <p:cNvPr id="313433"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31343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6" name="Group 32"/>
          <p:cNvGrpSpPr>
            <a:grpSpLocks/>
          </p:cNvGrpSpPr>
          <p:nvPr/>
        </p:nvGrpSpPr>
        <p:grpSpPr bwMode="auto">
          <a:xfrm>
            <a:off x="0" y="3373438"/>
            <a:ext cx="2630488" cy="474662"/>
            <a:chOff x="0" y="2320"/>
            <a:chExt cx="1312" cy="422"/>
          </a:xfrm>
        </p:grpSpPr>
        <p:sp>
          <p:nvSpPr>
            <p:cNvPr id="313431"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31343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7" name="Group 35"/>
          <p:cNvGrpSpPr>
            <a:grpSpLocks/>
          </p:cNvGrpSpPr>
          <p:nvPr/>
        </p:nvGrpSpPr>
        <p:grpSpPr bwMode="auto">
          <a:xfrm>
            <a:off x="2630488" y="3373438"/>
            <a:ext cx="3673475" cy="474662"/>
            <a:chOff x="1312" y="2320"/>
            <a:chExt cx="1832" cy="422"/>
          </a:xfrm>
        </p:grpSpPr>
        <p:sp>
          <p:nvSpPr>
            <p:cNvPr id="313429"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تأديب الله</a:t>
              </a:r>
              <a:endParaRPr lang="en-US" altLang="zh-CN" sz="2400" dirty="0">
                <a:solidFill>
                  <a:srgbClr val="FFFFFF"/>
                </a:solidFill>
                <a:latin typeface="Arial Narrow" charset="0"/>
                <a:ea typeface="SimSun" charset="0"/>
                <a:cs typeface="SimSun" charset="0"/>
              </a:endParaRPr>
            </a:p>
          </p:txBody>
        </p:sp>
        <p:sp>
          <p:nvSpPr>
            <p:cNvPr id="31343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8" name="Group 38"/>
          <p:cNvGrpSpPr>
            <a:grpSpLocks/>
          </p:cNvGrpSpPr>
          <p:nvPr/>
        </p:nvGrpSpPr>
        <p:grpSpPr bwMode="auto">
          <a:xfrm>
            <a:off x="6303963" y="3373438"/>
            <a:ext cx="2840037" cy="474662"/>
            <a:chOff x="3144" y="2320"/>
            <a:chExt cx="1416" cy="422"/>
          </a:xfrm>
        </p:grpSpPr>
        <p:sp>
          <p:nvSpPr>
            <p:cNvPr id="313427"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31342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9" name="Group 41"/>
          <p:cNvGrpSpPr>
            <a:grpSpLocks/>
          </p:cNvGrpSpPr>
          <p:nvPr/>
        </p:nvGrpSpPr>
        <p:grpSpPr bwMode="auto">
          <a:xfrm>
            <a:off x="0" y="3848100"/>
            <a:ext cx="2630488" cy="474663"/>
            <a:chOff x="0" y="2742"/>
            <a:chExt cx="1312" cy="422"/>
          </a:xfrm>
        </p:grpSpPr>
        <p:sp>
          <p:nvSpPr>
            <p:cNvPr id="313425"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31342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0" name="Group 44"/>
          <p:cNvGrpSpPr>
            <a:grpSpLocks/>
          </p:cNvGrpSpPr>
          <p:nvPr/>
        </p:nvGrpSpPr>
        <p:grpSpPr bwMode="auto">
          <a:xfrm>
            <a:off x="2630488" y="3848100"/>
            <a:ext cx="3673475" cy="474663"/>
            <a:chOff x="1312" y="2742"/>
            <a:chExt cx="1832" cy="422"/>
          </a:xfrm>
        </p:grpSpPr>
        <p:sp>
          <p:nvSpPr>
            <p:cNvPr id="313423"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تذمر إسرائيل</a:t>
              </a:r>
              <a:endParaRPr lang="en-US" altLang="zh-CN" sz="2400" dirty="0">
                <a:solidFill>
                  <a:srgbClr val="FFFFFF"/>
                </a:solidFill>
                <a:latin typeface="Arial Narrow" charset="0"/>
                <a:ea typeface="SimSun" charset="0"/>
                <a:cs typeface="SimSun" charset="0"/>
              </a:endParaRPr>
            </a:p>
          </p:txBody>
        </p:sp>
        <p:sp>
          <p:nvSpPr>
            <p:cNvPr id="31342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1" name="Group 47"/>
          <p:cNvGrpSpPr>
            <a:grpSpLocks/>
          </p:cNvGrpSpPr>
          <p:nvPr/>
        </p:nvGrpSpPr>
        <p:grpSpPr bwMode="auto">
          <a:xfrm>
            <a:off x="6303963" y="3848100"/>
            <a:ext cx="2840037" cy="474663"/>
            <a:chOff x="3144" y="2742"/>
            <a:chExt cx="1416" cy="422"/>
          </a:xfrm>
        </p:grpSpPr>
        <p:sp>
          <p:nvSpPr>
            <p:cNvPr id="313421"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31342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2" name="Group 50"/>
          <p:cNvGrpSpPr>
            <a:grpSpLocks/>
          </p:cNvGrpSpPr>
          <p:nvPr/>
        </p:nvGrpSpPr>
        <p:grpSpPr bwMode="auto">
          <a:xfrm>
            <a:off x="0" y="4322763"/>
            <a:ext cx="2630488" cy="476250"/>
            <a:chOff x="0" y="3164"/>
            <a:chExt cx="1312" cy="422"/>
          </a:xfrm>
        </p:grpSpPr>
        <p:sp>
          <p:nvSpPr>
            <p:cNvPr id="313419"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31342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3" name="Group 53"/>
          <p:cNvGrpSpPr>
            <a:grpSpLocks/>
          </p:cNvGrpSpPr>
          <p:nvPr/>
        </p:nvGrpSpPr>
        <p:grpSpPr bwMode="auto">
          <a:xfrm>
            <a:off x="2630488" y="4322763"/>
            <a:ext cx="3673475" cy="476250"/>
            <a:chOff x="1312" y="3164"/>
            <a:chExt cx="1832" cy="422"/>
          </a:xfrm>
        </p:grpSpPr>
        <p:sp>
          <p:nvSpPr>
            <p:cNvPr id="313417"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31341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4" name="Group 56"/>
          <p:cNvGrpSpPr>
            <a:grpSpLocks/>
          </p:cNvGrpSpPr>
          <p:nvPr/>
        </p:nvGrpSpPr>
        <p:grpSpPr bwMode="auto">
          <a:xfrm>
            <a:off x="6303963" y="4322763"/>
            <a:ext cx="2840037" cy="476250"/>
            <a:chOff x="3144" y="3164"/>
            <a:chExt cx="1416" cy="422"/>
          </a:xfrm>
        </p:grpSpPr>
        <p:sp>
          <p:nvSpPr>
            <p:cNvPr id="313415"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31341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5" name="Group 59"/>
          <p:cNvGrpSpPr>
            <a:grpSpLocks/>
          </p:cNvGrpSpPr>
          <p:nvPr/>
        </p:nvGrpSpPr>
        <p:grpSpPr bwMode="auto">
          <a:xfrm>
            <a:off x="0" y="4799013"/>
            <a:ext cx="2630488" cy="474662"/>
            <a:chOff x="0" y="3586"/>
            <a:chExt cx="1312" cy="422"/>
          </a:xfrm>
        </p:grpSpPr>
        <p:sp>
          <p:nvSpPr>
            <p:cNvPr id="313413"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31341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6" name="Group 62"/>
          <p:cNvGrpSpPr>
            <a:grpSpLocks/>
          </p:cNvGrpSpPr>
          <p:nvPr/>
        </p:nvGrpSpPr>
        <p:grpSpPr bwMode="auto">
          <a:xfrm>
            <a:off x="2630488" y="4799013"/>
            <a:ext cx="3673475" cy="474662"/>
            <a:chOff x="1312" y="3586"/>
            <a:chExt cx="1832" cy="422"/>
          </a:xfrm>
        </p:grpSpPr>
        <p:sp>
          <p:nvSpPr>
            <p:cNvPr id="313411"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31341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7" name="Group 65"/>
          <p:cNvGrpSpPr>
            <a:grpSpLocks/>
          </p:cNvGrpSpPr>
          <p:nvPr/>
        </p:nvGrpSpPr>
        <p:grpSpPr bwMode="auto">
          <a:xfrm>
            <a:off x="6303963" y="4799013"/>
            <a:ext cx="2840037" cy="474662"/>
            <a:chOff x="3144" y="3586"/>
            <a:chExt cx="1416" cy="422"/>
          </a:xfrm>
        </p:grpSpPr>
        <p:sp>
          <p:nvSpPr>
            <p:cNvPr id="313409"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31341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8" name="Group 68"/>
          <p:cNvGrpSpPr>
            <a:grpSpLocks/>
          </p:cNvGrpSpPr>
          <p:nvPr/>
        </p:nvGrpSpPr>
        <p:grpSpPr bwMode="auto">
          <a:xfrm>
            <a:off x="0" y="5273675"/>
            <a:ext cx="2630488" cy="582613"/>
            <a:chOff x="0" y="4008"/>
            <a:chExt cx="1312" cy="518"/>
          </a:xfrm>
        </p:grpSpPr>
        <p:sp>
          <p:nvSpPr>
            <p:cNvPr id="313407"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1340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9" name="Group 71"/>
          <p:cNvGrpSpPr>
            <a:grpSpLocks/>
          </p:cNvGrpSpPr>
          <p:nvPr/>
        </p:nvGrpSpPr>
        <p:grpSpPr bwMode="auto">
          <a:xfrm>
            <a:off x="2630488" y="5273675"/>
            <a:ext cx="3673475" cy="582613"/>
            <a:chOff x="1312" y="4008"/>
            <a:chExt cx="1832" cy="518"/>
          </a:xfrm>
        </p:grpSpPr>
        <p:sp>
          <p:nvSpPr>
            <p:cNvPr id="313405"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1340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0" name="Group 74"/>
          <p:cNvGrpSpPr>
            <a:grpSpLocks/>
          </p:cNvGrpSpPr>
          <p:nvPr/>
        </p:nvGrpSpPr>
        <p:grpSpPr bwMode="auto">
          <a:xfrm>
            <a:off x="6303963" y="5273675"/>
            <a:ext cx="2840037" cy="582613"/>
            <a:chOff x="3144" y="4008"/>
            <a:chExt cx="1416" cy="518"/>
          </a:xfrm>
        </p:grpSpPr>
        <p:sp>
          <p:nvSpPr>
            <p:cNvPr id="313403"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1340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1" name="Group 77"/>
          <p:cNvGrpSpPr>
            <a:grpSpLocks/>
          </p:cNvGrpSpPr>
          <p:nvPr/>
        </p:nvGrpSpPr>
        <p:grpSpPr bwMode="auto">
          <a:xfrm>
            <a:off x="0" y="5856288"/>
            <a:ext cx="1347788" cy="1001712"/>
            <a:chOff x="0" y="4526"/>
            <a:chExt cx="672" cy="890"/>
          </a:xfrm>
        </p:grpSpPr>
        <p:sp>
          <p:nvSpPr>
            <p:cNvPr id="313401"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dirty="0">
                  <a:solidFill>
                    <a:srgbClr val="FFFFFF"/>
                  </a:solidFill>
                  <a:latin typeface="Arial Narrow" charset="0"/>
                  <a:ea typeface="SimSun" charset="0"/>
                  <a:cs typeface="SimSun" charset="0"/>
                </a:rPr>
                <a:t> </a:t>
              </a:r>
              <a:r>
                <a:rPr lang="ar-JO" altLang="zh-CN" dirty="0">
                  <a:solidFill>
                    <a:srgbClr val="FFFFFF"/>
                  </a:solidFill>
                  <a:latin typeface="Arial" panose="020B0604020202020204" pitchFamily="34" charset="0"/>
                  <a:ea typeface="SimSun" charset="0"/>
                  <a:cs typeface="Arial" panose="020B0604020202020204" pitchFamily="34" charset="0"/>
                </a:rPr>
                <a:t>التأسيس</a:t>
              </a:r>
            </a:p>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(1-4)</a:t>
              </a:r>
              <a:endParaRPr lang="en-US" altLang="zh-CN" dirty="0">
                <a:solidFill>
                  <a:srgbClr val="FFFFFF"/>
                </a:solidFill>
                <a:latin typeface="Arial" panose="020B0604020202020204" pitchFamily="34" charset="0"/>
                <a:ea typeface="SimSun" charset="0"/>
                <a:cs typeface="Arial" panose="020B0604020202020204" pitchFamily="34" charset="0"/>
              </a:endParaRPr>
            </a:p>
          </p:txBody>
        </p:sp>
        <p:sp>
          <p:nvSpPr>
            <p:cNvPr id="31340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2" name="Group 80"/>
          <p:cNvGrpSpPr>
            <a:grpSpLocks/>
          </p:cNvGrpSpPr>
          <p:nvPr/>
        </p:nvGrpSpPr>
        <p:grpSpPr bwMode="auto">
          <a:xfrm>
            <a:off x="1347788" y="5856288"/>
            <a:ext cx="1282700" cy="1001712"/>
            <a:chOff x="672" y="4526"/>
            <a:chExt cx="640" cy="890"/>
          </a:xfrm>
        </p:grpSpPr>
        <p:sp>
          <p:nvSpPr>
            <p:cNvPr id="313399"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التقديس</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(5: 1- 10: 10)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1340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3" name="Group 83"/>
          <p:cNvGrpSpPr>
            <a:grpSpLocks/>
          </p:cNvGrpSpPr>
          <p:nvPr/>
        </p:nvGrpSpPr>
        <p:grpSpPr bwMode="auto">
          <a:xfrm>
            <a:off x="2630488" y="5856288"/>
            <a:ext cx="785812" cy="1001712"/>
            <a:chOff x="1312" y="4526"/>
            <a:chExt cx="392" cy="890"/>
          </a:xfrm>
        </p:grpSpPr>
        <p:sp>
          <p:nvSpPr>
            <p:cNvPr id="313397"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(10: 11- 12: 16)</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1339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4" name="Group 86"/>
          <p:cNvGrpSpPr>
            <a:grpSpLocks/>
          </p:cNvGrpSpPr>
          <p:nvPr/>
        </p:nvGrpSpPr>
        <p:grpSpPr bwMode="auto">
          <a:xfrm>
            <a:off x="3416300" y="5856288"/>
            <a:ext cx="722313" cy="1001712"/>
            <a:chOff x="1704" y="4526"/>
            <a:chExt cx="360" cy="890"/>
          </a:xfrm>
        </p:grpSpPr>
        <p:sp>
          <p:nvSpPr>
            <p:cNvPr id="313395"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dirty="0">
                  <a:solidFill>
                    <a:srgbClr val="FFFFFF"/>
                  </a:solidFill>
                  <a:latin typeface="Arial Narrow" charset="0"/>
                  <a:ea typeface="SimSun" charset="0"/>
                  <a:cs typeface="SimSun" charset="0"/>
                </a:rPr>
                <a:t> </a:t>
              </a:r>
              <a:r>
                <a:rPr lang="ar-JO" altLang="zh-CN" dirty="0">
                  <a:solidFill>
                    <a:srgbClr val="FFFFFF"/>
                  </a:solidFill>
                  <a:latin typeface="Arial" panose="020B0604020202020204" pitchFamily="34" charset="0"/>
                  <a:ea typeface="SimSun" charset="0"/>
                  <a:cs typeface="Arial" panose="020B0604020202020204" pitchFamily="34" charset="0"/>
                </a:rPr>
                <a:t>خطيئة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(13-14)</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1339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5" name="Group 89"/>
          <p:cNvGrpSpPr>
            <a:grpSpLocks/>
          </p:cNvGrpSpPr>
          <p:nvPr/>
        </p:nvGrpSpPr>
        <p:grpSpPr bwMode="auto">
          <a:xfrm>
            <a:off x="4138613" y="5856288"/>
            <a:ext cx="722312" cy="1001712"/>
            <a:chOff x="2064" y="4526"/>
            <a:chExt cx="360" cy="890"/>
          </a:xfrm>
        </p:grpSpPr>
        <p:sp>
          <p:nvSpPr>
            <p:cNvPr id="313393"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البرية</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(15-19)</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1339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6" name="Group 92"/>
          <p:cNvGrpSpPr>
            <a:grpSpLocks/>
          </p:cNvGrpSpPr>
          <p:nvPr/>
        </p:nvGrpSpPr>
        <p:grpSpPr bwMode="auto">
          <a:xfrm>
            <a:off x="4860925" y="5856288"/>
            <a:ext cx="657225" cy="1001712"/>
            <a:chOff x="2424" y="4526"/>
            <a:chExt cx="328" cy="890"/>
          </a:xfrm>
        </p:grpSpPr>
        <p:sp>
          <p:nvSpPr>
            <p:cNvPr id="313391"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موآب</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(20-21)</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31339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7" name="Group 95"/>
          <p:cNvGrpSpPr>
            <a:grpSpLocks/>
          </p:cNvGrpSpPr>
          <p:nvPr/>
        </p:nvGrpSpPr>
        <p:grpSpPr bwMode="auto">
          <a:xfrm>
            <a:off x="5518150" y="5856288"/>
            <a:ext cx="785813" cy="1001712"/>
            <a:chOff x="2752" y="4526"/>
            <a:chExt cx="392" cy="890"/>
          </a:xfrm>
        </p:grpSpPr>
        <p:sp>
          <p:nvSpPr>
            <p:cNvPr id="313389"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خطيئة موآب</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(22-25)</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1339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8" name="Group 98"/>
          <p:cNvGrpSpPr>
            <a:grpSpLocks/>
          </p:cNvGrpSpPr>
          <p:nvPr/>
        </p:nvGrpSpPr>
        <p:grpSpPr bwMode="auto">
          <a:xfrm>
            <a:off x="6303963" y="5856288"/>
            <a:ext cx="890587" cy="1001712"/>
            <a:chOff x="3144" y="4526"/>
            <a:chExt cx="444" cy="890"/>
          </a:xfrm>
        </p:grpSpPr>
        <p:sp>
          <p:nvSpPr>
            <p:cNvPr id="313387"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تجهيز الأرض</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(26-27)</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1338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9" name="Group 101"/>
          <p:cNvGrpSpPr>
            <a:grpSpLocks/>
          </p:cNvGrpSpPr>
          <p:nvPr/>
        </p:nvGrpSpPr>
        <p:grpSpPr bwMode="auto">
          <a:xfrm>
            <a:off x="7194550" y="5856288"/>
            <a:ext cx="882650" cy="1001712"/>
            <a:chOff x="3588" y="4526"/>
            <a:chExt cx="440" cy="890"/>
          </a:xfrm>
        </p:grpSpPr>
        <p:sp>
          <p:nvSpPr>
            <p:cNvPr id="313385"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dirty="0">
                  <a:solidFill>
                    <a:srgbClr val="FFFFFF"/>
                  </a:solidFill>
                  <a:latin typeface="Arial Narrow" charset="0"/>
                  <a:ea typeface="SimSun" charset="0"/>
                  <a:cs typeface="SimSun" charset="0"/>
                </a:rPr>
                <a:t> </a:t>
              </a:r>
              <a:r>
                <a:rPr lang="ar-JO" altLang="zh-CN" sz="1600" dirty="0">
                  <a:solidFill>
                    <a:srgbClr val="FFFFFF"/>
                  </a:solidFill>
                  <a:latin typeface="Arial" panose="020B0604020202020204" pitchFamily="34" charset="0"/>
                  <a:ea typeface="SimSun" charset="0"/>
                  <a:cs typeface="Arial" panose="020B0604020202020204" pitchFamily="34" charset="0"/>
                </a:rPr>
                <a:t>التقدمات والنذور</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(28-30)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1338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31338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الاستعدادات النهائية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(31-36)</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1338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313382" name="Text Box 106"/>
          <p:cNvSpPr txBox="1">
            <a:spLocks noChangeArrowheads="1"/>
          </p:cNvSpPr>
          <p:nvPr/>
        </p:nvSpPr>
        <p:spPr bwMode="auto">
          <a:xfrm>
            <a:off x="8445907"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31338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charset="0"/>
              </a:rPr>
              <a:t>سِفر العدد</a:t>
            </a:r>
            <a:endParaRPr lang="en-US" dirty="0">
              <a:solidFill>
                <a:srgbClr val="000000"/>
              </a:solidFill>
              <a:latin typeface="Impact" charset="0"/>
              <a:cs typeface="MS PGothic" charset="0"/>
            </a:endParaRPr>
          </a:p>
        </p:txBody>
      </p:sp>
      <p:sp>
        <p:nvSpPr>
          <p:cNvPr id="313384" name="Oval 108"/>
          <p:cNvSpPr>
            <a:spLocks noChangeArrowheads="1"/>
          </p:cNvSpPr>
          <p:nvPr/>
        </p:nvSpPr>
        <p:spPr bwMode="auto">
          <a:xfrm>
            <a:off x="7162800" y="5718175"/>
            <a:ext cx="9144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9050654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8214860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num 28 priest-offering-sacrific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41438"/>
            <a:ext cx="6410325" cy="551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Title 1"/>
          <p:cNvSpPr>
            <a:spLocks noGrp="1"/>
          </p:cNvSpPr>
          <p:nvPr>
            <p:ph type="title"/>
          </p:nvPr>
        </p:nvSpPr>
        <p:spPr>
          <a:xfrm>
            <a:off x="-36513" y="125413"/>
            <a:ext cx="9180513" cy="1143000"/>
          </a:xfrm>
        </p:spPr>
        <p:txBody>
          <a:bodyPr/>
          <a:lstStyle/>
          <a:p>
            <a:r>
              <a:rPr lang="ar-JO" sz="4000" b="1" dirty="0">
                <a:latin typeface="Arial" panose="020B0604020202020204" pitchFamily="34" charset="0"/>
                <a:cs typeface="Arial" panose="020B0604020202020204" pitchFamily="34" charset="0"/>
              </a:rPr>
              <a:t>محرقات خاصّة (عَدَد 28: 1- 15)</a:t>
            </a:r>
            <a:endParaRPr lang="en-US" sz="4000" b="1" dirty="0">
              <a:latin typeface="Arial" panose="020B0604020202020204" pitchFamily="34" charset="0"/>
              <a:cs typeface="Arial" panose="020B0604020202020204" pitchFamily="34" charset="0"/>
            </a:endParaRPr>
          </a:p>
        </p:txBody>
      </p:sp>
      <p:sp>
        <p:nvSpPr>
          <p:cNvPr id="318467" name="Rectangle 3"/>
          <p:cNvSpPr>
            <a:spLocks noChangeArrowheads="1"/>
          </p:cNvSpPr>
          <p:nvPr/>
        </p:nvSpPr>
        <p:spPr bwMode="auto">
          <a:xfrm>
            <a:off x="6372225" y="1341438"/>
            <a:ext cx="2771775" cy="55165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000000"/>
              </a:solidFill>
              <a:latin typeface="Times" charset="0"/>
              <a:ea typeface="ＭＳ Ｐゴシック" charset="0"/>
              <a:cs typeface="Times New Roman" charset="0"/>
            </a:endParaRPr>
          </a:p>
        </p:txBody>
      </p:sp>
      <p:sp>
        <p:nvSpPr>
          <p:cNvPr id="5" name="Text Box 8"/>
          <p:cNvSpPr txBox="1">
            <a:spLocks noChangeArrowheads="1"/>
          </p:cNvSpPr>
          <p:nvPr/>
        </p:nvSpPr>
        <p:spPr bwMode="auto">
          <a:xfrm>
            <a:off x="5003800" y="1700213"/>
            <a:ext cx="410686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0"/>
              </a:spcBef>
              <a:spcAft>
                <a:spcPct val="0"/>
              </a:spcAft>
              <a:buFont typeface="Wingdings" charset="0"/>
              <a:buChar char="§"/>
            </a:pPr>
            <a:r>
              <a:rPr lang="ar-JO" sz="2800" b="1" dirty="0">
                <a:solidFill>
                  <a:srgbClr val="800000"/>
                </a:solidFill>
                <a:latin typeface="Tahoma" charset="0"/>
                <a:cs typeface="Times New Roman" charset="0"/>
              </a:rPr>
              <a:t>مقدمة (1-2)</a:t>
            </a:r>
            <a:endParaRPr lang="en-US" sz="2800" b="1" dirty="0">
              <a:solidFill>
                <a:srgbClr val="800000"/>
              </a:solidFill>
              <a:latin typeface="Tahoma" charset="0"/>
              <a:cs typeface="Times New Roman" charset="0"/>
            </a:endParaRPr>
          </a:p>
          <a:p>
            <a:pPr algn="r" defTabSz="914400" rtl="1" eaLnBrk="1" fontAlgn="base" hangingPunct="1">
              <a:spcBef>
                <a:spcPct val="0"/>
              </a:spcBef>
              <a:spcAft>
                <a:spcPct val="0"/>
              </a:spcAft>
              <a:buFont typeface="Wingdings" charset="0"/>
              <a:buChar char="§"/>
            </a:pPr>
            <a:r>
              <a:rPr lang="ar-JO" sz="2800" b="1" dirty="0">
                <a:solidFill>
                  <a:srgbClr val="800000"/>
                </a:solidFill>
                <a:latin typeface="Tahoma" charset="0"/>
                <a:cs typeface="Times New Roman" charset="0"/>
              </a:rPr>
              <a:t>يومية (3-8)</a:t>
            </a:r>
            <a:endParaRPr lang="en-US" sz="2800" b="1" dirty="0">
              <a:solidFill>
                <a:srgbClr val="800000"/>
              </a:solidFill>
              <a:latin typeface="Tahoma" charset="0"/>
              <a:cs typeface="Times New Roman" charset="0"/>
            </a:endParaRPr>
          </a:p>
          <a:p>
            <a:pPr algn="r" defTabSz="914400" rtl="1" eaLnBrk="1" fontAlgn="base" hangingPunct="1">
              <a:spcBef>
                <a:spcPct val="0"/>
              </a:spcBef>
              <a:spcAft>
                <a:spcPct val="0"/>
              </a:spcAft>
              <a:buFont typeface="Wingdings" charset="0"/>
              <a:buChar char="§"/>
            </a:pPr>
            <a:r>
              <a:rPr lang="ar-JO" sz="2800" b="1" dirty="0">
                <a:solidFill>
                  <a:srgbClr val="800000"/>
                </a:solidFill>
                <a:latin typeface="Tahoma" charset="0"/>
                <a:cs typeface="Times New Roman" charset="0"/>
              </a:rPr>
              <a:t>السبت (9-10)</a:t>
            </a:r>
            <a:endParaRPr lang="en-US" sz="2800" b="1" dirty="0">
              <a:solidFill>
                <a:srgbClr val="800000"/>
              </a:solidFill>
              <a:latin typeface="Tahoma" charset="0"/>
              <a:cs typeface="Times New Roman" charset="0"/>
            </a:endParaRPr>
          </a:p>
          <a:p>
            <a:pPr algn="r" defTabSz="914400" rtl="1" eaLnBrk="1" fontAlgn="base" hangingPunct="1">
              <a:spcBef>
                <a:spcPct val="0"/>
              </a:spcBef>
              <a:spcAft>
                <a:spcPct val="0"/>
              </a:spcAft>
              <a:buFont typeface="Wingdings" charset="0"/>
              <a:buChar char="§"/>
            </a:pPr>
            <a:r>
              <a:rPr lang="ar-JO" sz="2800" b="1" dirty="0">
                <a:solidFill>
                  <a:srgbClr val="800000"/>
                </a:solidFill>
                <a:latin typeface="Tahoma" charset="0"/>
                <a:cs typeface="Times New Roman" charset="0"/>
              </a:rPr>
              <a:t>شهرية (11-15)</a:t>
            </a:r>
            <a:endParaRPr lang="en-US" sz="2800" b="1" dirty="0">
              <a:solidFill>
                <a:srgbClr val="800000"/>
              </a:solidFill>
              <a:latin typeface="Tahoma" charset="0"/>
              <a:cs typeface="Times New Roman" charset="0"/>
            </a:endParaRPr>
          </a:p>
        </p:txBody>
      </p:sp>
    </p:spTree>
    <p:extLst>
      <p:ext uri="{BB962C8B-B14F-4D97-AF65-F5344CB8AC3E}">
        <p14:creationId xmlns:p14="http://schemas.microsoft.com/office/powerpoint/2010/main" val="35014609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205405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exodus-nasa-map-sinai.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ar-JO" sz="2800" dirty="0">
                <a:solidFill>
                  <a:srgbClr val="000000"/>
                </a:solidFill>
                <a:effectLst>
                  <a:glow rad="266700">
                    <a:srgbClr val="FFFFFF">
                      <a:alpha val="75000"/>
                    </a:srgbClr>
                  </a:glow>
                </a:effectLst>
                <a:latin typeface="Arial"/>
                <a:cs typeface="Arial"/>
              </a:rPr>
              <a:t>جبل سيناء</a:t>
            </a:r>
            <a:endParaRPr lang="en-US" sz="2800" dirty="0">
              <a:solidFill>
                <a:srgbClr val="000000"/>
              </a:solidFill>
              <a:effectLst>
                <a:glow rad="266700">
                  <a:srgbClr val="FFFFFF">
                    <a:alpha val="75000"/>
                  </a:srgbClr>
                </a:glow>
              </a:effectLst>
              <a:latin typeface="Arial"/>
              <a:cs typeface="Arial"/>
            </a:endParaRPr>
          </a:p>
        </p:txBody>
      </p:sp>
      <p:sp>
        <p:nvSpPr>
          <p:cNvPr id="178180" name="Rectangle 14"/>
          <p:cNvSpPr>
            <a:spLocks noGrp="1" noChangeArrowheads="1"/>
          </p:cNvSpPr>
          <p:nvPr>
            <p:ph type="title" idx="4294967295"/>
          </p:nvPr>
        </p:nvSpPr>
        <p:spPr>
          <a:xfrm>
            <a:off x="0" y="-26987"/>
            <a:ext cx="9144000" cy="815724"/>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ar-JO" b="1" dirty="0">
                <a:effectLst>
                  <a:glow rad="101600">
                    <a:schemeClr val="tx1">
                      <a:alpha val="97000"/>
                    </a:schemeClr>
                  </a:glow>
                </a:effectLst>
                <a:latin typeface="Arial" charset="0"/>
              </a:rPr>
              <a:t>البداية الجغرافية لسفر العدد</a:t>
            </a:r>
            <a:endParaRPr lang="en-US" b="1" dirty="0">
              <a:effectLst>
                <a:glow rad="101600">
                  <a:schemeClr val="tx1">
                    <a:alpha val="97000"/>
                  </a:schemeClr>
                </a:glow>
              </a:effectLst>
              <a:latin typeface="Arial" charset="0"/>
            </a:endParaRPr>
          </a:p>
        </p:txBody>
      </p:sp>
      <p:sp>
        <p:nvSpPr>
          <p:cNvPr id="18" name="Text Box 9"/>
          <p:cNvSpPr txBox="1">
            <a:spLocks noChangeArrowheads="1"/>
          </p:cNvSpPr>
          <p:nvPr/>
        </p:nvSpPr>
        <p:spPr bwMode="auto">
          <a:xfrm>
            <a:off x="2843808" y="3861048"/>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رفيديم</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1331640" y="1876037"/>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إيليم</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1115616" y="1484784"/>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مارة</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1835696" y="2996952"/>
            <a:ext cx="367240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fontAlgn="base">
              <a:spcBef>
                <a:spcPct val="50000"/>
              </a:spcBef>
              <a:spcAft>
                <a:spcPct val="0"/>
              </a:spcAft>
              <a:defRPr/>
            </a:pPr>
            <a:r>
              <a:rPr lang="ar-JO" sz="3600" dirty="0">
                <a:solidFill>
                  <a:srgbClr val="000000"/>
                </a:solidFill>
                <a:effectLst>
                  <a:glow rad="266700">
                    <a:srgbClr val="FFFFFF">
                      <a:alpha val="75000"/>
                    </a:srgbClr>
                  </a:glow>
                </a:effectLst>
                <a:latin typeface="Arial"/>
                <a:cs typeface="Arial"/>
              </a:rPr>
              <a:t>صحراء سيناء</a:t>
            </a:r>
            <a:endParaRPr lang="en-US" sz="3600" dirty="0">
              <a:solidFill>
                <a:srgbClr val="000000"/>
              </a:solidFill>
              <a:effectLst>
                <a:glow rad="266700">
                  <a:srgbClr val="FFFFFF">
                    <a:alpha val="75000"/>
                  </a:srgbClr>
                </a:glow>
              </a:effectLst>
              <a:latin typeface="Arial"/>
              <a:cs typeface="Arial"/>
            </a:endParaRPr>
          </a:p>
        </p:txBody>
      </p:sp>
      <p:sp>
        <p:nvSpPr>
          <p:cNvPr id="25" name="Text Box 9"/>
          <p:cNvSpPr txBox="1">
            <a:spLocks noChangeArrowheads="1"/>
          </p:cNvSpPr>
          <p:nvPr/>
        </p:nvSpPr>
        <p:spPr bwMode="auto">
          <a:xfrm>
            <a:off x="6444208" y="2708920"/>
            <a:ext cx="24482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fontAlgn="base">
              <a:spcBef>
                <a:spcPct val="50000"/>
              </a:spcBef>
              <a:spcAft>
                <a:spcPct val="0"/>
              </a:spcAft>
              <a:defRPr/>
            </a:pPr>
            <a:r>
              <a:rPr lang="ar-JO" sz="3600" dirty="0">
                <a:solidFill>
                  <a:srgbClr val="000000"/>
                </a:solidFill>
                <a:effectLst>
                  <a:glow rad="266700">
                    <a:srgbClr val="FFFFFF">
                      <a:alpha val="75000"/>
                    </a:srgbClr>
                  </a:glow>
                </a:effectLst>
                <a:latin typeface="Arial"/>
                <a:cs typeface="Arial"/>
              </a:rPr>
              <a:t>مِديان</a:t>
            </a:r>
            <a:endParaRPr lang="en-US" sz="3600" dirty="0">
              <a:solidFill>
                <a:srgbClr val="000000"/>
              </a:solidFill>
              <a:effectLst>
                <a:glow rad="266700">
                  <a:srgbClr val="FFFFFF">
                    <a:alpha val="75000"/>
                  </a:srgbClr>
                </a:glow>
              </a:effectLst>
              <a:latin typeface="Arial"/>
              <a:cs typeface="Arial"/>
            </a:endParaRPr>
          </a:p>
        </p:txBody>
      </p:sp>
    </p:spTree>
    <p:extLst>
      <p:ext uri="{BB962C8B-B14F-4D97-AF65-F5344CB8AC3E}">
        <p14:creationId xmlns:p14="http://schemas.microsoft.com/office/powerpoint/2010/main" val="2049857866"/>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descr="CALENDAR"/>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37650" y="-19050"/>
            <a:ext cx="5924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490" name="Picture 24"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97304858"/>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p:cNvSpPr>
            <a:spLocks noGrp="1"/>
          </p:cNvSpPr>
          <p:nvPr>
            <p:ph type="title"/>
          </p:nvPr>
        </p:nvSpPr>
        <p:spPr>
          <a:xfrm>
            <a:off x="2627313" y="3044825"/>
            <a:ext cx="3816350" cy="17526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cs typeface="Arial" panose="020B0604020202020204" pitchFamily="34" charset="0"/>
              </a:rPr>
              <a:t>الاعياد</a:t>
            </a:r>
            <a:b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cs typeface="Arial" panose="020B0604020202020204" pitchFamily="34" charset="0"/>
              </a:rPr>
            </a:b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cs typeface="Arial" panose="020B0604020202020204" pitchFamily="34" charset="0"/>
              </a:rPr>
              <a:t>في سفر العدد 28-29</a:t>
            </a:r>
            <a:b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cs typeface="Arial" panose="020B0604020202020204" pitchFamily="34" charset="0"/>
              </a:rPr>
            </a:b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cs typeface="Arial" panose="020B0604020202020204" pitchFamily="34" charset="0"/>
              </a:rPr>
              <a:t>(باللون الأحمر)</a:t>
            </a:r>
            <a:endParaRPr lang="en-US" sz="3600" b="1" dirty="0">
              <a:solidFill>
                <a:schemeClr val="bg1"/>
              </a:solidFill>
              <a:effectLst>
                <a:outerShdw blurRad="50800" dist="38100" dir="2700000" algn="tl">
                  <a:srgbClr val="000000">
                    <a:alpha val="43000"/>
                  </a:srgbClr>
                </a:outerShdw>
              </a:effectLst>
              <a:latin typeface="Times New Roman" charset="0"/>
              <a:cs typeface="ＭＳ Ｐゴシック" charset="0"/>
            </a:endParaRPr>
          </a:p>
        </p:txBody>
      </p:sp>
      <p:sp>
        <p:nvSpPr>
          <p:cNvPr id="28" name="Rectangle 2"/>
          <p:cNvSpPr txBox="1">
            <a:spLocks noChangeArrowheads="1"/>
          </p:cNvSpPr>
          <p:nvPr/>
        </p:nvSpPr>
        <p:spPr bwMode="auto">
          <a:xfrm flipV="1">
            <a:off x="457200" y="0"/>
            <a:ext cx="8229600" cy="1522054"/>
          </a:xfrm>
          <a:prstGeom prst="rect">
            <a:avLst/>
          </a:prstGeom>
          <a:noFill/>
          <a:ln w="9525">
            <a:noFill/>
            <a:miter lim="800000"/>
            <a:headEnd/>
            <a:tailEnd/>
          </a:ln>
          <a:effectLst/>
        </p:spPr>
        <p:txBody>
          <a:bodyPr anchor="ctr"/>
          <a:lstStyle/>
          <a:p>
            <a:pPr algn="ctr" defTabSz="914400" fontAlgn="base">
              <a:spcBef>
                <a:spcPct val="0"/>
              </a:spcBef>
              <a:spcAft>
                <a:spcPct val="0"/>
              </a:spcAft>
              <a:defRPr/>
            </a:pPr>
            <a:endParaRPr kumimoji="1" lang="en-US" sz="4400" kern="0" dirty="0">
              <a:solidFill>
                <a:srgbClr val="DBBD71"/>
              </a:solidFill>
              <a:effectLst>
                <a:outerShdw blurRad="38100" dist="38100" dir="2700000" algn="tl">
                  <a:srgbClr val="000000"/>
                </a:outerShdw>
              </a:effectLst>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FF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19552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1800" dirty="0">
                <a:solidFill>
                  <a:srgbClr val="FFFFFF"/>
                </a:solidFill>
                <a:latin typeface="Tahoma" charset="0"/>
                <a:cs typeface="Times New Roman" charset="0"/>
              </a:rPr>
              <a:t>3 أعياد للحج</a:t>
            </a:r>
            <a:endParaRPr lang="en-US" sz="1800" dirty="0">
              <a:solidFill>
                <a:srgbClr val="FFFFFF"/>
              </a:solidFill>
              <a:latin typeface="Tahoma" charset="0"/>
              <a:cs typeface="Times New Roman" charset="0"/>
            </a:endParaRPr>
          </a:p>
        </p:txBody>
      </p:sp>
      <p:sp>
        <p:nvSpPr>
          <p:cNvPr id="35" name="Text Box 9"/>
          <p:cNvSpPr txBox="1">
            <a:spLocks noChangeArrowheads="1"/>
          </p:cNvSpPr>
          <p:nvPr/>
        </p:nvSpPr>
        <p:spPr bwMode="auto">
          <a:xfrm>
            <a:off x="5922964" y="838200"/>
            <a:ext cx="116632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FF"/>
                </a:solidFill>
                <a:latin typeface="Arial" panose="020B0604020202020204" pitchFamily="34" charset="0"/>
                <a:cs typeface="Arial" panose="020B0604020202020204" pitchFamily="34" charset="0"/>
              </a:rPr>
              <a:t>الفداء</a:t>
            </a:r>
            <a:endParaRPr lang="en-US" b="1" dirty="0">
              <a:solidFill>
                <a:srgbClr val="0000FF"/>
              </a:solidFill>
              <a:latin typeface="Arial" panose="020B0604020202020204" pitchFamily="34" charset="0"/>
              <a:cs typeface="Arial" panose="020B0604020202020204" pitchFamily="34" charset="0"/>
            </a:endParaRPr>
          </a:p>
        </p:txBody>
      </p:sp>
      <p:sp>
        <p:nvSpPr>
          <p:cNvPr id="36" name="Text Box 10"/>
          <p:cNvSpPr txBox="1">
            <a:spLocks noChangeArrowheads="1"/>
          </p:cNvSpPr>
          <p:nvPr/>
        </p:nvSpPr>
        <p:spPr bwMode="auto">
          <a:xfrm>
            <a:off x="7089289" y="1295400"/>
            <a:ext cx="114031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FF"/>
                </a:solidFill>
                <a:latin typeface="Tahoma" charset="0"/>
                <a:cs typeface="Times New Roman" charset="0"/>
              </a:rPr>
              <a:t>الانفصال</a:t>
            </a:r>
            <a:endParaRPr lang="en-US" b="1" dirty="0">
              <a:solidFill>
                <a:srgbClr val="0000FF"/>
              </a:solidFill>
              <a:latin typeface="Tahoma" charset="0"/>
              <a:cs typeface="Times New Roman" charset="0"/>
            </a:endParaRPr>
          </a:p>
        </p:txBody>
      </p:sp>
      <p:sp>
        <p:nvSpPr>
          <p:cNvPr id="37" name="Text Box 11"/>
          <p:cNvSpPr txBox="1">
            <a:spLocks noChangeArrowheads="1"/>
          </p:cNvSpPr>
          <p:nvPr/>
        </p:nvSpPr>
        <p:spPr bwMode="auto">
          <a:xfrm>
            <a:off x="7385050" y="1752600"/>
            <a:ext cx="1212850"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FF"/>
                </a:solidFill>
                <a:latin typeface="Tahoma" charset="0"/>
                <a:cs typeface="Times New Roman" charset="0"/>
              </a:rPr>
              <a:t>القيامة</a:t>
            </a:r>
            <a:endParaRPr lang="en-US" b="1" dirty="0">
              <a:solidFill>
                <a:srgbClr val="0000FF"/>
              </a:solidFill>
              <a:latin typeface="Tahoma" charset="0"/>
              <a:cs typeface="Times New Roman" charset="0"/>
            </a:endParaRPr>
          </a:p>
        </p:txBody>
      </p:sp>
      <p:sp>
        <p:nvSpPr>
          <p:cNvPr id="38" name="Text Box 12"/>
          <p:cNvSpPr txBox="1">
            <a:spLocks noChangeArrowheads="1"/>
          </p:cNvSpPr>
          <p:nvPr/>
        </p:nvSpPr>
        <p:spPr bwMode="auto">
          <a:xfrm>
            <a:off x="2024063"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FF"/>
                </a:solidFill>
                <a:latin typeface="Tahoma" charset="0"/>
                <a:cs typeface="Times New Roman" charset="0"/>
              </a:rPr>
              <a:t>الاختطاف</a:t>
            </a:r>
            <a:endParaRPr lang="en-US" b="1" dirty="0">
              <a:solidFill>
                <a:srgbClr val="0000FF"/>
              </a:solidFill>
              <a:latin typeface="Tahoma" charset="0"/>
              <a:cs typeface="Times New Roman" charset="0"/>
            </a:endParaRPr>
          </a:p>
        </p:txBody>
      </p:sp>
      <p:sp>
        <p:nvSpPr>
          <p:cNvPr id="39" name="Text Box 13"/>
          <p:cNvSpPr txBox="1">
            <a:spLocks noChangeArrowheads="1"/>
          </p:cNvSpPr>
          <p:nvPr/>
        </p:nvSpPr>
        <p:spPr bwMode="auto">
          <a:xfrm>
            <a:off x="7675563" y="3276600"/>
            <a:ext cx="85883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FF"/>
                </a:solidFill>
                <a:latin typeface="Tahoma" charset="0"/>
                <a:cs typeface="Times New Roman" charset="0"/>
              </a:rPr>
              <a:t>الروح</a:t>
            </a:r>
            <a:endParaRPr lang="en-US" b="1" dirty="0">
              <a:solidFill>
                <a:srgbClr val="0000FF"/>
              </a:solidFill>
              <a:latin typeface="Tahoma" charset="0"/>
              <a:cs typeface="Times New Roman" charset="0"/>
            </a:endParaRPr>
          </a:p>
        </p:txBody>
      </p:sp>
      <p:sp>
        <p:nvSpPr>
          <p:cNvPr id="40" name="Text Box 14"/>
          <p:cNvSpPr txBox="1">
            <a:spLocks noChangeArrowheads="1"/>
          </p:cNvSpPr>
          <p:nvPr/>
        </p:nvSpPr>
        <p:spPr bwMode="auto">
          <a:xfrm>
            <a:off x="762000" y="5410200"/>
            <a:ext cx="115079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FF"/>
                </a:solidFill>
                <a:latin typeface="Tahoma" charset="0"/>
                <a:cs typeface="Times New Roman" charset="0"/>
              </a:rPr>
              <a:t>التوبة</a:t>
            </a:r>
            <a:endParaRPr lang="en-US" b="1" dirty="0">
              <a:solidFill>
                <a:srgbClr val="0000FF"/>
              </a:solidFill>
              <a:latin typeface="Tahoma" charset="0"/>
              <a:cs typeface="Times New Roman" charset="0"/>
            </a:endParaRPr>
          </a:p>
        </p:txBody>
      </p:sp>
      <p:sp>
        <p:nvSpPr>
          <p:cNvPr id="41" name="Text Box 15"/>
          <p:cNvSpPr txBox="1">
            <a:spLocks noChangeArrowheads="1"/>
          </p:cNvSpPr>
          <p:nvPr/>
        </p:nvSpPr>
        <p:spPr bwMode="auto">
          <a:xfrm>
            <a:off x="358775" y="4953000"/>
            <a:ext cx="136842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FF"/>
                </a:solidFill>
                <a:latin typeface="Tahoma" charset="0"/>
                <a:cs typeface="Times New Roman" charset="0"/>
              </a:rPr>
              <a:t>الملكوت</a:t>
            </a:r>
            <a:endParaRPr lang="en-US" b="1" dirty="0">
              <a:solidFill>
                <a:srgbClr val="0000FF"/>
              </a:solidFill>
              <a:latin typeface="Tahoma" charset="0"/>
              <a:cs typeface="Times New Roman"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dirty="0">
                <a:solidFill>
                  <a:srgbClr val="800000"/>
                </a:solidFill>
                <a:latin typeface="Arial" charset="0"/>
                <a:cs typeface="Times New Roman" charset="0"/>
              </a:rPr>
              <a:t>(</a:t>
            </a:r>
            <a:r>
              <a:rPr lang="ar-JO" sz="2000" b="1" dirty="0">
                <a:solidFill>
                  <a:srgbClr val="800000"/>
                </a:solidFill>
                <a:latin typeface="Arial" charset="0"/>
                <a:cs typeface="Times New Roman" charset="0"/>
              </a:rPr>
              <a:t>عيد الأبواق</a:t>
            </a:r>
            <a:r>
              <a:rPr lang="en-US" sz="2000" b="1" dirty="0">
                <a:solidFill>
                  <a:srgbClr val="800000"/>
                </a:solidFill>
                <a:latin typeface="Arial" charset="0"/>
                <a:cs typeface="Times New Roman" charset="0"/>
              </a:rPr>
              <a:t>)</a:t>
            </a:r>
          </a:p>
        </p:txBody>
      </p:sp>
      <p:sp>
        <p:nvSpPr>
          <p:cNvPr id="44" name="Text Box 18"/>
          <p:cNvSpPr txBox="1">
            <a:spLocks noChangeArrowheads="1"/>
          </p:cNvSpPr>
          <p:nvPr/>
        </p:nvSpPr>
        <p:spPr bwMode="auto">
          <a:xfrm>
            <a:off x="4263538" y="1327150"/>
            <a:ext cx="1451462" cy="400110"/>
          </a:xfrm>
          <a:prstGeom prst="rect">
            <a:avLst/>
          </a:prstGeom>
          <a:solidFill>
            <a:srgbClr val="FFFFFF"/>
          </a:solidFill>
          <a:ln w="9525">
            <a:noFill/>
            <a:miter lim="800000"/>
            <a:headEnd/>
            <a:tailEnd/>
          </a:ln>
        </p:spPr>
        <p:txBody>
          <a:bodyPr wrap="square">
            <a:spAutoFit/>
          </a:bodyPr>
          <a:lstStyle/>
          <a:p>
            <a:pPr defTabSz="914400">
              <a:defRPr/>
            </a:pPr>
            <a:r>
              <a:rPr lang="en-US" sz="2000" b="1" kern="0" dirty="0">
                <a:solidFill>
                  <a:srgbClr val="800000"/>
                </a:solidFill>
                <a:latin typeface="Arial" charset="0"/>
                <a:ea typeface="Times New Roman" charset="0"/>
                <a:cs typeface="Times New Roman" charset="0"/>
              </a:rPr>
              <a:t>(</a:t>
            </a:r>
            <a:r>
              <a:rPr lang="ar-JO" sz="2000" b="1" kern="0" dirty="0">
                <a:solidFill>
                  <a:srgbClr val="800000"/>
                </a:solidFill>
                <a:latin typeface="Arial" charset="0"/>
                <a:ea typeface="Times New Roman" charset="0"/>
                <a:cs typeface="Times New Roman" charset="0"/>
              </a:rPr>
              <a:t>عيد الفطير</a:t>
            </a:r>
            <a:r>
              <a:rPr lang="en-US" sz="2000" b="1" kern="0" dirty="0">
                <a:solidFill>
                  <a:srgbClr val="800000"/>
                </a:solidFill>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800000"/>
                </a:solidFill>
                <a:latin typeface="Arial" charset="0"/>
                <a:ea typeface="Times New Roman" charset="0"/>
                <a:cs typeface="Times New Roman" charset="0"/>
              </a:rPr>
              <a:t>(</a:t>
            </a:r>
            <a:r>
              <a:rPr lang="ar-JO" sz="2000" b="1" kern="0" dirty="0">
                <a:solidFill>
                  <a:srgbClr val="800000"/>
                </a:solidFill>
                <a:latin typeface="Arial" charset="0"/>
                <a:ea typeface="Times New Roman" charset="0"/>
                <a:cs typeface="Times New Roman" charset="0"/>
              </a:rPr>
              <a:t>عيد باكورة الحصاد</a:t>
            </a:r>
            <a:r>
              <a:rPr lang="en-US" sz="2000" b="1" kern="0" dirty="0">
                <a:solidFill>
                  <a:srgbClr val="800000"/>
                </a:solidFill>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800000"/>
                </a:solidFill>
                <a:latin typeface="Arial" charset="0"/>
                <a:ea typeface="Times New Roman" charset="0"/>
                <a:cs typeface="Times New Roman" charset="0"/>
              </a:rPr>
              <a:t>(</a:t>
            </a:r>
            <a:r>
              <a:rPr lang="ar-JO" sz="2000" b="1" kern="0" dirty="0">
                <a:solidFill>
                  <a:srgbClr val="800000"/>
                </a:solidFill>
                <a:latin typeface="Arial" charset="0"/>
                <a:ea typeface="Times New Roman" charset="0"/>
                <a:cs typeface="Times New Roman" charset="0"/>
              </a:rPr>
              <a:t>عيد الخمسين</a:t>
            </a:r>
            <a:r>
              <a:rPr lang="en-US" sz="2000" b="1" kern="0" dirty="0">
                <a:solidFill>
                  <a:srgbClr val="800000"/>
                </a:solidFill>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FF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defTabSz="914400">
              <a:defRPr/>
            </a:pPr>
            <a:r>
              <a:rPr lang="ar-JO" sz="2400" b="1" kern="0" dirty="0">
                <a:solidFill>
                  <a:srgbClr val="FFFFFF"/>
                </a:solidFill>
                <a:latin typeface="Arial" charset="0"/>
                <a:ea typeface="Times New Roman" charset="0"/>
                <a:cs typeface="Times New Roman" charset="0"/>
              </a:rPr>
              <a:t>180</a:t>
            </a:r>
            <a:endParaRPr lang="en-US" sz="2400" b="1" kern="0" dirty="0">
              <a:solidFill>
                <a:srgbClr val="FFFFFF"/>
              </a:solidFill>
              <a:latin typeface="Arial" charset="0"/>
              <a:ea typeface="Times New Roman" charset="0"/>
              <a:cs typeface="Times New Roman" charset="0"/>
            </a:endParaRPr>
          </a:p>
        </p:txBody>
      </p:sp>
      <p:sp>
        <p:nvSpPr>
          <p:cNvPr id="51" name="Text Box 18"/>
          <p:cNvSpPr txBox="1">
            <a:spLocks noChangeArrowheads="1"/>
          </p:cNvSpPr>
          <p:nvPr/>
        </p:nvSpPr>
        <p:spPr bwMode="auto">
          <a:xfrm>
            <a:off x="3836988" y="914400"/>
            <a:ext cx="125547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dirty="0">
                <a:solidFill>
                  <a:srgbClr val="800000"/>
                </a:solidFill>
                <a:latin typeface="Arial" charset="0"/>
                <a:cs typeface="Times New Roman" charset="0"/>
              </a:rPr>
              <a:t>(</a:t>
            </a:r>
            <a:r>
              <a:rPr lang="ar-JO" sz="2000" b="1" dirty="0">
                <a:solidFill>
                  <a:srgbClr val="800000"/>
                </a:solidFill>
                <a:latin typeface="Arial" charset="0"/>
                <a:cs typeface="Times New Roman" charset="0"/>
              </a:rPr>
              <a:t>عيد الفصح</a:t>
            </a:r>
            <a:r>
              <a:rPr lang="en-US" sz="2000" b="1" dirty="0">
                <a:solidFill>
                  <a:srgbClr val="800000"/>
                </a:solidFill>
                <a:latin typeface="Arial"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FF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1866900" cy="400110"/>
          </a:xfrm>
          <a:prstGeom prst="rect">
            <a:avLst/>
          </a:prstGeom>
          <a:solidFill>
            <a:srgbClr val="FFFFFF"/>
          </a:solidFill>
          <a:ln w="9525">
            <a:noFill/>
            <a:miter lim="800000"/>
            <a:headEnd/>
            <a:tailEnd/>
          </a:ln>
        </p:spPr>
        <p:txBody>
          <a:bodyPr wrap="square">
            <a:spAutoFit/>
          </a:bodyPr>
          <a:lstStyle/>
          <a:p>
            <a:pPr algn="ctr" defTabSz="914400">
              <a:defRPr/>
            </a:pPr>
            <a:r>
              <a:rPr lang="en-US" sz="2000" b="1" kern="0" dirty="0">
                <a:solidFill>
                  <a:srgbClr val="800000"/>
                </a:solidFill>
                <a:latin typeface="Arial" charset="0"/>
                <a:ea typeface="Times New Roman" charset="0"/>
                <a:cs typeface="Times New Roman" charset="0"/>
              </a:rPr>
              <a:t>(</a:t>
            </a:r>
            <a:r>
              <a:rPr lang="ar-JO" sz="2000" b="1" kern="0" dirty="0">
                <a:solidFill>
                  <a:srgbClr val="800000"/>
                </a:solidFill>
                <a:latin typeface="Arial" charset="0"/>
                <a:ea typeface="Times New Roman" charset="0"/>
                <a:cs typeface="Times New Roman" charset="0"/>
              </a:rPr>
              <a:t>عيد المظلات</a:t>
            </a:r>
            <a:r>
              <a:rPr lang="en-US" sz="2000" b="1" kern="0" dirty="0">
                <a:solidFill>
                  <a:srgbClr val="800000"/>
                </a:solidFill>
                <a:latin typeface="Arial" charset="0"/>
                <a:ea typeface="Times New Roman" charset="0"/>
                <a:cs typeface="Times New Roman" charset="0"/>
              </a:rPr>
              <a:t>)</a:t>
            </a:r>
          </a:p>
        </p:txBody>
      </p:sp>
      <p:sp>
        <p:nvSpPr>
          <p:cNvPr id="53" name="Text Box 16"/>
          <p:cNvSpPr txBox="1">
            <a:spLocks noChangeArrowheads="1"/>
          </p:cNvSpPr>
          <p:nvPr/>
        </p:nvSpPr>
        <p:spPr bwMode="auto">
          <a:xfrm>
            <a:off x="2903397" y="5446713"/>
            <a:ext cx="1819547"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000" b="1" dirty="0">
                <a:solidFill>
                  <a:srgbClr val="800000"/>
                </a:solidFill>
                <a:latin typeface="Arial" charset="0"/>
                <a:cs typeface="Times New Roman" charset="0"/>
              </a:rPr>
              <a:t>(</a:t>
            </a:r>
            <a:r>
              <a:rPr lang="ar-JO" sz="2000" b="1" dirty="0">
                <a:solidFill>
                  <a:srgbClr val="800000"/>
                </a:solidFill>
                <a:latin typeface="Arial" charset="0"/>
                <a:cs typeface="Times New Roman" charset="0"/>
              </a:rPr>
              <a:t>يوم الكفارة</a:t>
            </a:r>
            <a:r>
              <a:rPr lang="en-US" sz="2000" b="1" dirty="0">
                <a:solidFill>
                  <a:srgbClr val="800000"/>
                </a:solidFill>
                <a:latin typeface="Arial"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FF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147176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5" grpId="0" animBg="1"/>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30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7162037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0" y="762000"/>
            <a:ext cx="9144000" cy="755650"/>
            <a:chOff x="0" y="0"/>
            <a:chExt cx="4560" cy="671"/>
          </a:xfrm>
        </p:grpSpPr>
        <p:sp>
          <p:nvSpPr>
            <p:cNvPr id="320619"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dirty="0">
                  <a:solidFill>
                    <a:srgbClr val="FFFFFF"/>
                  </a:solidFill>
                  <a:latin typeface="Arial Narrow" charset="0"/>
                  <a:ea typeface="SimSun" charset="0"/>
                  <a:cs typeface="SimSun" charset="0"/>
                </a:rPr>
                <a:t> </a:t>
              </a:r>
              <a:r>
                <a:rPr lang="ar-JO" altLang="zh-CN" sz="3600" b="1" dirty="0">
                  <a:solidFill>
                    <a:srgbClr val="FFFFFF"/>
                  </a:solidFill>
                  <a:latin typeface="Arial Narrow" charset="0"/>
                  <a:ea typeface="SimSun" charset="0"/>
                  <a:cs typeface="SimSun" charset="0"/>
                </a:rPr>
                <a:t>الاستعداد لتملك الأرض</a:t>
              </a:r>
              <a:endParaRPr lang="en-US" altLang="zh-CN" sz="3600" dirty="0">
                <a:solidFill>
                  <a:srgbClr val="FFFFFF"/>
                </a:solidFill>
                <a:latin typeface="Arial Narrow" charset="0"/>
                <a:ea typeface="SimSun" charset="0"/>
                <a:cs typeface="SimSun" charset="0"/>
              </a:endParaRPr>
            </a:p>
          </p:txBody>
        </p:sp>
        <p:sp>
          <p:nvSpPr>
            <p:cNvPr id="320620"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15" name="Group 5"/>
          <p:cNvGrpSpPr>
            <a:grpSpLocks/>
          </p:cNvGrpSpPr>
          <p:nvPr/>
        </p:nvGrpSpPr>
        <p:grpSpPr bwMode="auto">
          <a:xfrm>
            <a:off x="0" y="1517650"/>
            <a:ext cx="2630488" cy="904875"/>
            <a:chOff x="0" y="671"/>
            <a:chExt cx="1312" cy="805"/>
          </a:xfrm>
        </p:grpSpPr>
        <p:sp>
          <p:nvSpPr>
            <p:cNvPr id="320617"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القديم</a:t>
              </a:r>
              <a:endParaRPr lang="en-US" altLang="zh-CN" sz="2400" dirty="0">
                <a:solidFill>
                  <a:srgbClr val="FFFFFF"/>
                </a:solidFill>
                <a:latin typeface="Arial Narrow" charset="0"/>
                <a:ea typeface="SimSun" charset="0"/>
                <a:cs typeface="SimSun" charset="0"/>
              </a:endParaRPr>
            </a:p>
          </p:txBody>
        </p:sp>
        <p:sp>
          <p:nvSpPr>
            <p:cNvPr id="320618"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16" name="Group 8"/>
          <p:cNvGrpSpPr>
            <a:grpSpLocks/>
          </p:cNvGrpSpPr>
          <p:nvPr/>
        </p:nvGrpSpPr>
        <p:grpSpPr bwMode="auto">
          <a:xfrm>
            <a:off x="2630488" y="1517650"/>
            <a:ext cx="3673475" cy="904875"/>
            <a:chOff x="1312" y="671"/>
            <a:chExt cx="1832" cy="805"/>
          </a:xfrm>
        </p:grpSpPr>
        <p:sp>
          <p:nvSpPr>
            <p:cNvPr id="320615"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Narrow" charset="0"/>
                  <a:ea typeface="SimSun" charset="0"/>
                  <a:cs typeface="SimSun" charset="0"/>
                </a:rPr>
                <a:t>تأجيل بسبب</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a:t>
              </a:r>
              <a:endParaRPr lang="en-US" altLang="zh-CN" sz="2400" dirty="0">
                <a:solidFill>
                  <a:srgbClr val="FFFFFF"/>
                </a:solidFill>
                <a:latin typeface="Arial Narrow" charset="0"/>
                <a:ea typeface="SimSun" charset="0"/>
                <a:cs typeface="SimSun" charset="0"/>
              </a:endParaRPr>
            </a:p>
          </p:txBody>
        </p:sp>
        <p:sp>
          <p:nvSpPr>
            <p:cNvPr id="320616"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17" name="Group 11"/>
          <p:cNvGrpSpPr>
            <a:grpSpLocks/>
          </p:cNvGrpSpPr>
          <p:nvPr/>
        </p:nvGrpSpPr>
        <p:grpSpPr bwMode="auto">
          <a:xfrm>
            <a:off x="6303963" y="1517650"/>
            <a:ext cx="2840037" cy="904875"/>
            <a:chOff x="3144" y="671"/>
            <a:chExt cx="1416" cy="805"/>
          </a:xfrm>
        </p:grpSpPr>
        <p:sp>
          <p:nvSpPr>
            <p:cNvPr id="320613"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endParaRPr lang="en-US" altLang="zh-CN" sz="2400" dirty="0">
                <a:solidFill>
                  <a:srgbClr val="FFFFFF"/>
                </a:solidFill>
                <a:latin typeface="Arial Narrow" charset="0"/>
                <a:ea typeface="SimSun" charset="0"/>
                <a:cs typeface="SimSun" charset="0"/>
              </a:endParaRPr>
            </a:p>
          </p:txBody>
        </p:sp>
        <p:sp>
          <p:nvSpPr>
            <p:cNvPr id="320614"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18" name="Group 14"/>
          <p:cNvGrpSpPr>
            <a:grpSpLocks/>
          </p:cNvGrpSpPr>
          <p:nvPr/>
        </p:nvGrpSpPr>
        <p:grpSpPr bwMode="auto">
          <a:xfrm>
            <a:off x="0" y="2422525"/>
            <a:ext cx="2630488" cy="476250"/>
            <a:chOff x="0" y="1476"/>
            <a:chExt cx="1312" cy="422"/>
          </a:xfrm>
        </p:grpSpPr>
        <p:sp>
          <p:nvSpPr>
            <p:cNvPr id="320611"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 1- 10: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20612"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19" name="Group 17"/>
          <p:cNvGrpSpPr>
            <a:grpSpLocks/>
          </p:cNvGrpSpPr>
          <p:nvPr/>
        </p:nvGrpSpPr>
        <p:grpSpPr bwMode="auto">
          <a:xfrm>
            <a:off x="2630488" y="2422525"/>
            <a:ext cx="3673475" cy="476250"/>
            <a:chOff x="1312" y="1476"/>
            <a:chExt cx="1832" cy="422"/>
          </a:xfrm>
        </p:grpSpPr>
        <p:sp>
          <p:nvSpPr>
            <p:cNvPr id="320609"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20610"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0" name="Group 20"/>
          <p:cNvGrpSpPr>
            <a:grpSpLocks/>
          </p:cNvGrpSpPr>
          <p:nvPr/>
        </p:nvGrpSpPr>
        <p:grpSpPr bwMode="auto">
          <a:xfrm>
            <a:off x="6303963" y="2422525"/>
            <a:ext cx="2840037" cy="476250"/>
            <a:chOff x="3144" y="1476"/>
            <a:chExt cx="1416" cy="422"/>
          </a:xfrm>
        </p:grpSpPr>
        <p:sp>
          <p:nvSpPr>
            <p:cNvPr id="320607"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20608"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1" name="Group 23"/>
          <p:cNvGrpSpPr>
            <a:grpSpLocks/>
          </p:cNvGrpSpPr>
          <p:nvPr/>
        </p:nvGrpSpPr>
        <p:grpSpPr bwMode="auto">
          <a:xfrm>
            <a:off x="0" y="2898775"/>
            <a:ext cx="2630488" cy="474663"/>
            <a:chOff x="0" y="1898"/>
            <a:chExt cx="1312" cy="422"/>
          </a:xfrm>
        </p:grpSpPr>
        <p:sp>
          <p:nvSpPr>
            <p:cNvPr id="320605"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320606"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2" name="Group 26"/>
          <p:cNvGrpSpPr>
            <a:grpSpLocks/>
          </p:cNvGrpSpPr>
          <p:nvPr/>
        </p:nvGrpSpPr>
        <p:grpSpPr bwMode="auto">
          <a:xfrm>
            <a:off x="2630488" y="2898775"/>
            <a:ext cx="3673475" cy="474663"/>
            <a:chOff x="1312" y="1898"/>
            <a:chExt cx="1832" cy="422"/>
          </a:xfrm>
        </p:grpSpPr>
        <p:sp>
          <p:nvSpPr>
            <p:cNvPr id="320603"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أمانة إسرائيل</a:t>
              </a:r>
              <a:endParaRPr lang="en-US" altLang="zh-CN" sz="2400" dirty="0">
                <a:solidFill>
                  <a:srgbClr val="FFFFFF"/>
                </a:solidFill>
                <a:latin typeface="Arial Narrow" charset="0"/>
                <a:ea typeface="SimSun" charset="0"/>
                <a:cs typeface="SimSun" charset="0"/>
              </a:endParaRPr>
            </a:p>
          </p:txBody>
        </p:sp>
        <p:sp>
          <p:nvSpPr>
            <p:cNvPr id="320604"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3" name="Group 29"/>
          <p:cNvGrpSpPr>
            <a:grpSpLocks/>
          </p:cNvGrpSpPr>
          <p:nvPr/>
        </p:nvGrpSpPr>
        <p:grpSpPr bwMode="auto">
          <a:xfrm>
            <a:off x="6303963" y="2898775"/>
            <a:ext cx="2840037" cy="474663"/>
            <a:chOff x="3144" y="1898"/>
            <a:chExt cx="1416" cy="422"/>
          </a:xfrm>
        </p:grpSpPr>
        <p:sp>
          <p:nvSpPr>
            <p:cNvPr id="320601"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320602"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4" name="Group 32"/>
          <p:cNvGrpSpPr>
            <a:grpSpLocks/>
          </p:cNvGrpSpPr>
          <p:nvPr/>
        </p:nvGrpSpPr>
        <p:grpSpPr bwMode="auto">
          <a:xfrm>
            <a:off x="0" y="3373438"/>
            <a:ext cx="2630488" cy="474662"/>
            <a:chOff x="0" y="2320"/>
            <a:chExt cx="1312" cy="422"/>
          </a:xfrm>
        </p:grpSpPr>
        <p:sp>
          <p:nvSpPr>
            <p:cNvPr id="320599"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320600"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5" name="Group 35"/>
          <p:cNvGrpSpPr>
            <a:grpSpLocks/>
          </p:cNvGrpSpPr>
          <p:nvPr/>
        </p:nvGrpSpPr>
        <p:grpSpPr bwMode="auto">
          <a:xfrm>
            <a:off x="2630488" y="3373438"/>
            <a:ext cx="3673475" cy="474662"/>
            <a:chOff x="1312" y="2320"/>
            <a:chExt cx="1832" cy="422"/>
          </a:xfrm>
        </p:grpSpPr>
        <p:sp>
          <p:nvSpPr>
            <p:cNvPr id="320597"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تأديب الله</a:t>
              </a:r>
              <a:endParaRPr lang="en-US" altLang="zh-CN" sz="2400" dirty="0">
                <a:solidFill>
                  <a:srgbClr val="FFFFFF"/>
                </a:solidFill>
                <a:latin typeface="Arial Narrow" charset="0"/>
                <a:ea typeface="SimSun" charset="0"/>
                <a:cs typeface="SimSun" charset="0"/>
              </a:endParaRPr>
            </a:p>
          </p:txBody>
        </p:sp>
        <p:sp>
          <p:nvSpPr>
            <p:cNvPr id="320598"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6" name="Group 38"/>
          <p:cNvGrpSpPr>
            <a:grpSpLocks/>
          </p:cNvGrpSpPr>
          <p:nvPr/>
        </p:nvGrpSpPr>
        <p:grpSpPr bwMode="auto">
          <a:xfrm>
            <a:off x="6303963" y="3373438"/>
            <a:ext cx="2840037" cy="474662"/>
            <a:chOff x="3144" y="2320"/>
            <a:chExt cx="1416" cy="422"/>
          </a:xfrm>
        </p:grpSpPr>
        <p:sp>
          <p:nvSpPr>
            <p:cNvPr id="320595"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320596"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7" name="Group 41"/>
          <p:cNvGrpSpPr>
            <a:grpSpLocks/>
          </p:cNvGrpSpPr>
          <p:nvPr/>
        </p:nvGrpSpPr>
        <p:grpSpPr bwMode="auto">
          <a:xfrm>
            <a:off x="0" y="3848100"/>
            <a:ext cx="2630488" cy="474663"/>
            <a:chOff x="0" y="2742"/>
            <a:chExt cx="1312" cy="422"/>
          </a:xfrm>
        </p:grpSpPr>
        <p:sp>
          <p:nvSpPr>
            <p:cNvPr id="320593"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320594"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8" name="Group 44"/>
          <p:cNvGrpSpPr>
            <a:grpSpLocks/>
          </p:cNvGrpSpPr>
          <p:nvPr/>
        </p:nvGrpSpPr>
        <p:grpSpPr bwMode="auto">
          <a:xfrm>
            <a:off x="2630488" y="3848100"/>
            <a:ext cx="3673475" cy="474663"/>
            <a:chOff x="1312" y="2742"/>
            <a:chExt cx="1832" cy="422"/>
          </a:xfrm>
        </p:grpSpPr>
        <p:sp>
          <p:nvSpPr>
            <p:cNvPr id="320591"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تذمر إسرائيل</a:t>
              </a:r>
              <a:endParaRPr lang="en-US" altLang="zh-CN" sz="2400" dirty="0">
                <a:solidFill>
                  <a:srgbClr val="FFFFFF"/>
                </a:solidFill>
                <a:latin typeface="Arial Narrow" charset="0"/>
                <a:ea typeface="SimSun" charset="0"/>
                <a:cs typeface="SimSun" charset="0"/>
              </a:endParaRPr>
            </a:p>
          </p:txBody>
        </p:sp>
        <p:sp>
          <p:nvSpPr>
            <p:cNvPr id="320592"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9" name="Group 47"/>
          <p:cNvGrpSpPr>
            <a:grpSpLocks/>
          </p:cNvGrpSpPr>
          <p:nvPr/>
        </p:nvGrpSpPr>
        <p:grpSpPr bwMode="auto">
          <a:xfrm>
            <a:off x="6303963" y="3848100"/>
            <a:ext cx="2840037" cy="474663"/>
            <a:chOff x="3144" y="2742"/>
            <a:chExt cx="1416" cy="422"/>
          </a:xfrm>
        </p:grpSpPr>
        <p:sp>
          <p:nvSpPr>
            <p:cNvPr id="320589"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320590"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0" name="Group 50"/>
          <p:cNvGrpSpPr>
            <a:grpSpLocks/>
          </p:cNvGrpSpPr>
          <p:nvPr/>
        </p:nvGrpSpPr>
        <p:grpSpPr bwMode="auto">
          <a:xfrm>
            <a:off x="0" y="4322763"/>
            <a:ext cx="2630488" cy="476250"/>
            <a:chOff x="0" y="3164"/>
            <a:chExt cx="1312" cy="422"/>
          </a:xfrm>
        </p:grpSpPr>
        <p:sp>
          <p:nvSpPr>
            <p:cNvPr id="320587"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320588"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1" name="Group 53"/>
          <p:cNvGrpSpPr>
            <a:grpSpLocks/>
          </p:cNvGrpSpPr>
          <p:nvPr/>
        </p:nvGrpSpPr>
        <p:grpSpPr bwMode="auto">
          <a:xfrm>
            <a:off x="2630488" y="4322763"/>
            <a:ext cx="3673475" cy="476250"/>
            <a:chOff x="1312" y="3164"/>
            <a:chExt cx="1832" cy="422"/>
          </a:xfrm>
        </p:grpSpPr>
        <p:sp>
          <p:nvSpPr>
            <p:cNvPr id="320585"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320586"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2" name="Group 56"/>
          <p:cNvGrpSpPr>
            <a:grpSpLocks/>
          </p:cNvGrpSpPr>
          <p:nvPr/>
        </p:nvGrpSpPr>
        <p:grpSpPr bwMode="auto">
          <a:xfrm>
            <a:off x="6303963" y="4322763"/>
            <a:ext cx="2840037" cy="476250"/>
            <a:chOff x="3144" y="3164"/>
            <a:chExt cx="1416" cy="422"/>
          </a:xfrm>
        </p:grpSpPr>
        <p:sp>
          <p:nvSpPr>
            <p:cNvPr id="320583"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320584"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3" name="Group 59"/>
          <p:cNvGrpSpPr>
            <a:grpSpLocks/>
          </p:cNvGrpSpPr>
          <p:nvPr/>
        </p:nvGrpSpPr>
        <p:grpSpPr bwMode="auto">
          <a:xfrm>
            <a:off x="0" y="4799013"/>
            <a:ext cx="2630488" cy="474662"/>
            <a:chOff x="0" y="3586"/>
            <a:chExt cx="1312" cy="422"/>
          </a:xfrm>
        </p:grpSpPr>
        <p:sp>
          <p:nvSpPr>
            <p:cNvPr id="320581"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320582"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4" name="Group 62"/>
          <p:cNvGrpSpPr>
            <a:grpSpLocks/>
          </p:cNvGrpSpPr>
          <p:nvPr/>
        </p:nvGrpSpPr>
        <p:grpSpPr bwMode="auto">
          <a:xfrm>
            <a:off x="2630488" y="4799013"/>
            <a:ext cx="3673475" cy="474662"/>
            <a:chOff x="1312" y="3586"/>
            <a:chExt cx="1832" cy="422"/>
          </a:xfrm>
        </p:grpSpPr>
        <p:sp>
          <p:nvSpPr>
            <p:cNvPr id="320579"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320580"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5" name="Group 65"/>
          <p:cNvGrpSpPr>
            <a:grpSpLocks/>
          </p:cNvGrpSpPr>
          <p:nvPr/>
        </p:nvGrpSpPr>
        <p:grpSpPr bwMode="auto">
          <a:xfrm>
            <a:off x="6303963" y="4799013"/>
            <a:ext cx="2840037" cy="474662"/>
            <a:chOff x="3144" y="3586"/>
            <a:chExt cx="1416" cy="422"/>
          </a:xfrm>
        </p:grpSpPr>
        <p:sp>
          <p:nvSpPr>
            <p:cNvPr id="320577"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320578"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6" name="Group 68"/>
          <p:cNvGrpSpPr>
            <a:grpSpLocks/>
          </p:cNvGrpSpPr>
          <p:nvPr/>
        </p:nvGrpSpPr>
        <p:grpSpPr bwMode="auto">
          <a:xfrm>
            <a:off x="0" y="5273675"/>
            <a:ext cx="2630488" cy="582613"/>
            <a:chOff x="0" y="4008"/>
            <a:chExt cx="1312" cy="518"/>
          </a:xfrm>
        </p:grpSpPr>
        <p:sp>
          <p:nvSpPr>
            <p:cNvPr id="320575"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20576"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7" name="Group 71"/>
          <p:cNvGrpSpPr>
            <a:grpSpLocks/>
          </p:cNvGrpSpPr>
          <p:nvPr/>
        </p:nvGrpSpPr>
        <p:grpSpPr bwMode="auto">
          <a:xfrm>
            <a:off x="2630488" y="5273675"/>
            <a:ext cx="3673475" cy="582613"/>
            <a:chOff x="1312" y="4008"/>
            <a:chExt cx="1832" cy="518"/>
          </a:xfrm>
        </p:grpSpPr>
        <p:sp>
          <p:nvSpPr>
            <p:cNvPr id="320573"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20574"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8" name="Group 74"/>
          <p:cNvGrpSpPr>
            <a:grpSpLocks/>
          </p:cNvGrpSpPr>
          <p:nvPr/>
        </p:nvGrpSpPr>
        <p:grpSpPr bwMode="auto">
          <a:xfrm>
            <a:off x="6303963" y="5273675"/>
            <a:ext cx="2840037" cy="582613"/>
            <a:chOff x="3144" y="4008"/>
            <a:chExt cx="1416" cy="518"/>
          </a:xfrm>
        </p:grpSpPr>
        <p:sp>
          <p:nvSpPr>
            <p:cNvPr id="320571"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320572"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9" name="Group 77"/>
          <p:cNvGrpSpPr>
            <a:grpSpLocks/>
          </p:cNvGrpSpPr>
          <p:nvPr/>
        </p:nvGrpSpPr>
        <p:grpSpPr bwMode="auto">
          <a:xfrm>
            <a:off x="0" y="5856288"/>
            <a:ext cx="1347788" cy="1001712"/>
            <a:chOff x="0" y="4526"/>
            <a:chExt cx="672" cy="890"/>
          </a:xfrm>
        </p:grpSpPr>
        <p:sp>
          <p:nvSpPr>
            <p:cNvPr id="320569"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dirty="0">
                  <a:solidFill>
                    <a:srgbClr val="FFFFFF"/>
                  </a:solidFill>
                  <a:latin typeface="Arial Narrow" charset="0"/>
                  <a:ea typeface="SimSun" charset="0"/>
                  <a:cs typeface="SimSun" charset="0"/>
                </a:rPr>
                <a:t> </a:t>
              </a:r>
              <a:r>
                <a:rPr lang="ar-JO" altLang="zh-CN" dirty="0">
                  <a:solidFill>
                    <a:srgbClr val="FFFFFF"/>
                  </a:solidFill>
                  <a:latin typeface="Arial" panose="020B0604020202020204" pitchFamily="34" charset="0"/>
                  <a:ea typeface="SimSun" charset="0"/>
                  <a:cs typeface="Arial" panose="020B0604020202020204" pitchFamily="34" charset="0"/>
                </a:rPr>
                <a:t>التأسيس</a:t>
              </a:r>
            </a:p>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(1-4)</a:t>
              </a:r>
              <a:endParaRPr lang="en-US" altLang="zh-CN" dirty="0">
                <a:solidFill>
                  <a:srgbClr val="FFFFFF"/>
                </a:solidFill>
                <a:latin typeface="Arial" panose="020B0604020202020204" pitchFamily="34" charset="0"/>
                <a:ea typeface="SimSun" charset="0"/>
                <a:cs typeface="Arial" panose="020B0604020202020204" pitchFamily="34" charset="0"/>
              </a:endParaRPr>
            </a:p>
          </p:txBody>
        </p:sp>
        <p:sp>
          <p:nvSpPr>
            <p:cNvPr id="320570"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0" name="Group 80"/>
          <p:cNvGrpSpPr>
            <a:grpSpLocks/>
          </p:cNvGrpSpPr>
          <p:nvPr/>
        </p:nvGrpSpPr>
        <p:grpSpPr bwMode="auto">
          <a:xfrm>
            <a:off x="1347788" y="5856288"/>
            <a:ext cx="1282700" cy="1001712"/>
            <a:chOff x="672" y="4526"/>
            <a:chExt cx="640" cy="890"/>
          </a:xfrm>
        </p:grpSpPr>
        <p:sp>
          <p:nvSpPr>
            <p:cNvPr id="320567"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التقديس</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(5: 1- 10: 10)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20568"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1" name="Group 83"/>
          <p:cNvGrpSpPr>
            <a:grpSpLocks/>
          </p:cNvGrpSpPr>
          <p:nvPr/>
        </p:nvGrpSpPr>
        <p:grpSpPr bwMode="auto">
          <a:xfrm>
            <a:off x="2630488" y="5856288"/>
            <a:ext cx="785812" cy="1001712"/>
            <a:chOff x="1312" y="4526"/>
            <a:chExt cx="392" cy="890"/>
          </a:xfrm>
        </p:grpSpPr>
        <p:sp>
          <p:nvSpPr>
            <p:cNvPr id="320565"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(10: 11- 12: 16)</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20566"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2" name="Group 86"/>
          <p:cNvGrpSpPr>
            <a:grpSpLocks/>
          </p:cNvGrpSpPr>
          <p:nvPr/>
        </p:nvGrpSpPr>
        <p:grpSpPr bwMode="auto">
          <a:xfrm>
            <a:off x="3416300" y="5856288"/>
            <a:ext cx="722313" cy="1001712"/>
            <a:chOff x="1704" y="4526"/>
            <a:chExt cx="360" cy="890"/>
          </a:xfrm>
        </p:grpSpPr>
        <p:sp>
          <p:nvSpPr>
            <p:cNvPr id="320563"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dirty="0">
                  <a:solidFill>
                    <a:srgbClr val="FFFFFF"/>
                  </a:solidFill>
                  <a:latin typeface="Arial Narrow" charset="0"/>
                  <a:ea typeface="SimSun" charset="0"/>
                  <a:cs typeface="SimSun" charset="0"/>
                </a:rPr>
                <a:t> </a:t>
              </a:r>
              <a:r>
                <a:rPr lang="ar-JO" altLang="zh-CN" sz="1600" dirty="0">
                  <a:solidFill>
                    <a:srgbClr val="FFFFFF"/>
                  </a:solidFill>
                  <a:latin typeface="Arial" panose="020B0604020202020204" pitchFamily="34" charset="0"/>
                  <a:ea typeface="SimSun" charset="0"/>
                  <a:cs typeface="Arial" panose="020B0604020202020204" pitchFamily="34" charset="0"/>
                </a:rPr>
                <a:t>خطيئة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(13-14)</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20564"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3" name="Group 89"/>
          <p:cNvGrpSpPr>
            <a:grpSpLocks/>
          </p:cNvGrpSpPr>
          <p:nvPr/>
        </p:nvGrpSpPr>
        <p:grpSpPr bwMode="auto">
          <a:xfrm>
            <a:off x="4138613" y="5856288"/>
            <a:ext cx="722312" cy="1001712"/>
            <a:chOff x="2064" y="4526"/>
            <a:chExt cx="360" cy="890"/>
          </a:xfrm>
        </p:grpSpPr>
        <p:sp>
          <p:nvSpPr>
            <p:cNvPr id="320561"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البرية</a:t>
              </a:r>
            </a:p>
            <a:p>
              <a:pPr algn="ctr" defTabSz="914400" fontAlgn="base">
                <a:spcBef>
                  <a:spcPct val="0"/>
                </a:spcBef>
                <a:spcAft>
                  <a:spcPct val="0"/>
                </a:spcAft>
              </a:pPr>
              <a:endParaRPr lang="ar-JO" altLang="zh-CN" dirty="0">
                <a:solidFill>
                  <a:srgbClr val="FFFFFF"/>
                </a:solidFill>
                <a:latin typeface="Arial" panose="020B0604020202020204" pitchFamily="34" charset="0"/>
                <a:ea typeface="SimSun" charset="0"/>
                <a:cs typeface="Arial" panose="020B0604020202020204" pitchFamily="34" charset="0"/>
              </a:endParaRP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(15-19)</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20562"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4" name="Group 92"/>
          <p:cNvGrpSpPr>
            <a:grpSpLocks/>
          </p:cNvGrpSpPr>
          <p:nvPr/>
        </p:nvGrpSpPr>
        <p:grpSpPr bwMode="auto">
          <a:xfrm>
            <a:off x="4860925" y="5856288"/>
            <a:ext cx="657225" cy="1001712"/>
            <a:chOff x="2424" y="4526"/>
            <a:chExt cx="328" cy="890"/>
          </a:xfrm>
        </p:grpSpPr>
        <p:sp>
          <p:nvSpPr>
            <p:cNvPr id="320559"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إلى موآب </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(20-21)</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320560"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5" name="Group 95"/>
          <p:cNvGrpSpPr>
            <a:grpSpLocks/>
          </p:cNvGrpSpPr>
          <p:nvPr/>
        </p:nvGrpSpPr>
        <p:grpSpPr bwMode="auto">
          <a:xfrm>
            <a:off x="5518150" y="5856288"/>
            <a:ext cx="785813" cy="1001712"/>
            <a:chOff x="2752" y="4526"/>
            <a:chExt cx="392" cy="890"/>
          </a:xfrm>
        </p:grpSpPr>
        <p:sp>
          <p:nvSpPr>
            <p:cNvPr id="320557"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خطيئة موآب</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(22-25)</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320558"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6" name="Group 98"/>
          <p:cNvGrpSpPr>
            <a:grpSpLocks/>
          </p:cNvGrpSpPr>
          <p:nvPr/>
        </p:nvGrpSpPr>
        <p:grpSpPr bwMode="auto">
          <a:xfrm>
            <a:off x="6303963" y="5856288"/>
            <a:ext cx="890587" cy="1001712"/>
            <a:chOff x="3144" y="4526"/>
            <a:chExt cx="444" cy="890"/>
          </a:xfrm>
        </p:grpSpPr>
        <p:sp>
          <p:nvSpPr>
            <p:cNvPr id="320555"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تجهيز الأرض</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(26-27)</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20556"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7" name="Group 101"/>
          <p:cNvGrpSpPr>
            <a:grpSpLocks/>
          </p:cNvGrpSpPr>
          <p:nvPr/>
        </p:nvGrpSpPr>
        <p:grpSpPr bwMode="auto">
          <a:xfrm>
            <a:off x="7194550" y="5856288"/>
            <a:ext cx="882650" cy="1001712"/>
            <a:chOff x="3588" y="4526"/>
            <a:chExt cx="440" cy="890"/>
          </a:xfrm>
        </p:grpSpPr>
        <p:sp>
          <p:nvSpPr>
            <p:cNvPr id="320553"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التقدمات والنذور</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(28-30)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20554"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320548"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الاستعدادات النهائية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(31-36)</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320549"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320550"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320551"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charset="0"/>
              </a:rPr>
              <a:t>سِفر العدد</a:t>
            </a:r>
            <a:endParaRPr lang="en-US" dirty="0">
              <a:solidFill>
                <a:srgbClr val="000000"/>
              </a:solidFill>
              <a:latin typeface="Impact" charset="0"/>
              <a:cs typeface="MS PGothic" charset="0"/>
            </a:endParaRPr>
          </a:p>
        </p:txBody>
      </p:sp>
      <p:sp>
        <p:nvSpPr>
          <p:cNvPr id="320552" name="Oval 108"/>
          <p:cNvSpPr>
            <a:spLocks noChangeArrowheads="1"/>
          </p:cNvSpPr>
          <p:nvPr/>
        </p:nvSpPr>
        <p:spPr bwMode="auto">
          <a:xfrm>
            <a:off x="8001000" y="5718175"/>
            <a:ext cx="11430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2248990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31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6563607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حدود</a:t>
            </a:r>
          </a:p>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أسباط</a:t>
            </a:r>
          </a:p>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إسرائيل</a:t>
            </a:r>
            <a:endParaRPr lang="en-US"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دان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0"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يهوذا</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1"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شمعون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2"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رأوبين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3"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جاد</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4"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منسى</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5"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أفرايم</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6"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منسى</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7"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نفتالي</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8"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أشير</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9"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بنيامين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20"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زبولون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21"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يساكر</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ar-JO" sz="2800" dirty="0">
                <a:latin typeface="Verdana" charset="0"/>
                <a:ea typeface="ＭＳ Ｐゴシック" charset="0"/>
                <a:cs typeface="Arial" panose="020B0604020202020204" pitchFamily="34" charset="0"/>
              </a:rPr>
              <a:t>الاستعدادات النهائية</a:t>
            </a:r>
            <a:br>
              <a:rPr kumimoji="1" lang="ar-JO" sz="2800" dirty="0">
                <a:latin typeface="Verdana" charset="0"/>
                <a:ea typeface="ＭＳ Ｐゴシック" charset="0"/>
                <a:cs typeface="Arial" panose="020B0604020202020204" pitchFamily="34" charset="0"/>
              </a:rPr>
            </a:br>
            <a:r>
              <a:rPr kumimoji="1" lang="ar-JO" sz="2800" dirty="0">
                <a:latin typeface="Verdana" charset="0"/>
                <a:ea typeface="ＭＳ Ｐゴシック" charset="0"/>
                <a:cs typeface="Arial" panose="020B0604020202020204" pitchFamily="34" charset="0"/>
              </a:rPr>
              <a:t>(31-36)</a:t>
            </a:r>
            <a:endParaRPr kumimoji="1" lang="en-US" dirty="0">
              <a:latin typeface="Verdana" charset="0"/>
              <a:ea typeface="ＭＳ Ｐゴシック" charset="0"/>
              <a:cs typeface="Arial" panose="020B0604020202020204" pitchFamily="34"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الاستقرار عبر الأردن (31-32)</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المديانيون (31)</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0058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ssolv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dissolv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344070"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32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2790366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الأسباط </a:t>
            </a:r>
          </a:p>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الشرقيون</a:t>
            </a:r>
            <a:endParaRPr lang="en-US"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4"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رأوبين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5"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جاد</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6"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منسى</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ar-JO" sz="2800" dirty="0">
                <a:latin typeface="Arial" panose="020B0604020202020204" pitchFamily="34" charset="0"/>
                <a:ea typeface="ＭＳ Ｐゴシック" charset="0"/>
                <a:cs typeface="Arial" panose="020B0604020202020204" pitchFamily="34" charset="0"/>
              </a:rPr>
              <a:t>الاستعدادات النهائية</a:t>
            </a:r>
            <a:br>
              <a:rPr kumimoji="1" lang="ar-JO" sz="2800" dirty="0">
                <a:latin typeface="Arial" panose="020B0604020202020204" pitchFamily="34" charset="0"/>
                <a:ea typeface="ＭＳ Ｐゴシック" charset="0"/>
                <a:cs typeface="Arial" panose="020B0604020202020204" pitchFamily="34" charset="0"/>
              </a:rPr>
            </a:br>
            <a:r>
              <a:rPr kumimoji="1" lang="ar-JO" sz="2800" dirty="0">
                <a:latin typeface="Arial" panose="020B0604020202020204" pitchFamily="34" charset="0"/>
                <a:ea typeface="ＭＳ Ｐゴシック" charset="0"/>
                <a:cs typeface="Arial" panose="020B0604020202020204" pitchFamily="34" charset="0"/>
              </a:rPr>
              <a:t>(31-36)</a:t>
            </a:r>
            <a:endParaRPr kumimoji="1" lang="en-US" dirty="0">
              <a:latin typeface="Arial" panose="020B0604020202020204" pitchFamily="34" charset="0"/>
              <a:ea typeface="ＭＳ Ｐゴシック" charset="0"/>
              <a:cs typeface="Arial" panose="020B0604020202020204" pitchFamily="34"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الاستقرار عبر الأردن (31-32)</a:t>
            </a:r>
            <a:endParaRPr kumimoji="1" lang="en-US" sz="2400" dirty="0">
              <a:solidFill>
                <a:srgbClr val="FFDB96"/>
              </a:solidFill>
              <a:latin typeface="Verdana" pitchFamily="-111" charset="0"/>
              <a:ea typeface="ＭＳ Ｐゴシック" pitchFamily="-111" charset="-128"/>
              <a:cs typeface="ＭＳ Ｐゴシック" pitchFamily="-111" charset="-128"/>
            </a:endParaRP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المديانيون (31)</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المواريث (32)</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650850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407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44070"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33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686343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الأسباط الشرقيون</a:t>
            </a:r>
            <a:endParaRPr lang="en-US"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4"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رأوبين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5"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جاد</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6"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منسى</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ar-JO" sz="2800" dirty="0">
                <a:latin typeface="Arial" panose="020B0604020202020204" pitchFamily="34" charset="0"/>
                <a:ea typeface="ＭＳ Ｐゴシック" charset="0"/>
                <a:cs typeface="Arial" panose="020B0604020202020204" pitchFamily="34" charset="0"/>
              </a:rPr>
              <a:t>الاستعدادات النهائية</a:t>
            </a:r>
            <a:br>
              <a:rPr kumimoji="1" lang="ar-JO" sz="2800" dirty="0">
                <a:latin typeface="Arial" panose="020B0604020202020204" pitchFamily="34" charset="0"/>
                <a:ea typeface="ＭＳ Ｐゴシック" charset="0"/>
                <a:cs typeface="Arial" panose="020B0604020202020204" pitchFamily="34" charset="0"/>
              </a:rPr>
            </a:br>
            <a:r>
              <a:rPr kumimoji="1" lang="ar-JO" sz="2800" dirty="0">
                <a:latin typeface="Arial" panose="020B0604020202020204" pitchFamily="34" charset="0"/>
                <a:ea typeface="ＭＳ Ｐゴシック" charset="0"/>
                <a:cs typeface="Arial" panose="020B0604020202020204" pitchFamily="34" charset="0"/>
              </a:rPr>
              <a:t>(31-36)</a:t>
            </a:r>
            <a:endParaRPr kumimoji="1" lang="en-US" dirty="0">
              <a:latin typeface="Arial" panose="020B0604020202020204" pitchFamily="34" charset="0"/>
              <a:ea typeface="ＭＳ Ｐゴシック" charset="0"/>
              <a:cs typeface="Arial" panose="020B0604020202020204" pitchFamily="34"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الاستقرار عبر الأردن (31-32)</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المديانيون (31)</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المواريث (32)</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ملخص التجوال (33: 1- 49)</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تعريف أرض كنعان </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(33: 50- 36: 13)</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الميراث </a:t>
            </a:r>
          </a:p>
          <a:p>
            <a:pPr lvl="1" algn="r" defTabSz="914400" fontAlgn="base">
              <a:spcBef>
                <a:spcPct val="20000"/>
              </a:spcBef>
              <a:spcAft>
                <a:spcPct val="0"/>
              </a:spcAft>
              <a:buSzPct val="90000"/>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(33: 40- 34: 29)</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838298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407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4070">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4070">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40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0"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34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620529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28"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180229" name="Text Box 9"/>
          <p:cNvSpPr txBox="1">
            <a:spLocks noChangeArrowheads="1"/>
          </p:cNvSpPr>
          <p:nvPr/>
        </p:nvSpPr>
        <p:spPr bwMode="auto">
          <a:xfrm>
            <a:off x="3132138" y="4076700"/>
            <a:ext cx="13922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جبل سيناء</a:t>
            </a:r>
            <a:endParaRPr lang="en-US" sz="3200" b="1" dirty="0">
              <a:solidFill>
                <a:srgbClr val="3333CC"/>
              </a:solidFill>
              <a:latin typeface="Arial" charset="0"/>
              <a:cs typeface="Arial" charset="0"/>
            </a:endParaRP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2867025" y="1976438"/>
            <a:ext cx="30480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قادش –</a:t>
            </a:r>
          </a:p>
          <a:p>
            <a:pPr defTabSz="914400" eaLnBrk="1" fontAlgn="base" hangingPunct="1">
              <a:spcBef>
                <a:spcPct val="50000"/>
              </a:spcBef>
              <a:spcAft>
                <a:spcPct val="0"/>
              </a:spcAft>
            </a:pPr>
            <a:r>
              <a:rPr lang="ar-JO" sz="3200" b="1" dirty="0">
                <a:solidFill>
                  <a:srgbClr val="3333CC"/>
                </a:solidFill>
                <a:latin typeface="Arial" charset="0"/>
                <a:cs typeface="Arial" charset="0"/>
              </a:rPr>
              <a:t>برنيع</a:t>
            </a:r>
            <a:endParaRPr lang="en-US" sz="3200" b="1" dirty="0">
              <a:solidFill>
                <a:srgbClr val="3333CC"/>
              </a:solidFill>
              <a:latin typeface="Arial" charset="0"/>
              <a:cs typeface="Arial" charset="0"/>
            </a:endParaRPr>
          </a:p>
        </p:txBody>
      </p:sp>
      <p:sp>
        <p:nvSpPr>
          <p:cNvPr id="180233"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جبل هور  </a:t>
            </a:r>
            <a:endParaRPr lang="en-US" sz="3200" b="1" dirty="0">
              <a:solidFill>
                <a:srgbClr val="3333CC"/>
              </a:solidFill>
              <a:latin typeface="Arial" charset="0"/>
              <a:cs typeface="Arial" charset="0"/>
            </a:endParaRPr>
          </a:p>
        </p:txBody>
      </p:sp>
      <p:sp>
        <p:nvSpPr>
          <p:cNvPr id="114698" name="Rectangle 14"/>
          <p:cNvSpPr>
            <a:spLocks noGrp="1" noChangeArrowheads="1"/>
          </p:cNvSpPr>
          <p:nvPr>
            <p:ph type="title" idx="4294967295"/>
          </p:nvPr>
        </p:nvSpPr>
        <p:spPr>
          <a:xfrm>
            <a:off x="0" y="0"/>
            <a:ext cx="5364163" cy="1628775"/>
          </a:xfrm>
        </p:spPr>
        <p:txBody>
          <a:bodyPr/>
          <a:lstStyle/>
          <a:p>
            <a:pPr eaLnBrk="1" hangingPunct="1">
              <a:defRPr/>
            </a:pPr>
            <a:r>
              <a:rPr lang="ar-JO" sz="4800" b="1" dirty="0">
                <a:effectLst>
                  <a:glow rad="101600">
                    <a:schemeClr val="tx1">
                      <a:alpha val="97000"/>
                    </a:schemeClr>
                  </a:glow>
                </a:effectLst>
                <a:latin typeface="Arial" charset="0"/>
              </a:rPr>
              <a:t>النهاية الجغرافية</a:t>
            </a:r>
            <a:br>
              <a:rPr lang="ar-JO" sz="4800" b="1" dirty="0">
                <a:effectLst>
                  <a:glow rad="101600">
                    <a:schemeClr val="tx1">
                      <a:alpha val="97000"/>
                    </a:schemeClr>
                  </a:glow>
                </a:effectLst>
                <a:latin typeface="Arial" charset="0"/>
              </a:rPr>
            </a:br>
            <a:r>
              <a:rPr lang="ar-JO" sz="4800" b="1" dirty="0">
                <a:effectLst>
                  <a:glow rad="101600">
                    <a:schemeClr val="tx1">
                      <a:alpha val="97000"/>
                    </a:schemeClr>
                  </a:glow>
                </a:effectLst>
                <a:latin typeface="Arial" charset="0"/>
              </a:rPr>
              <a:t>لسفر العدد</a:t>
            </a:r>
            <a:endParaRPr lang="en-US" sz="4800" b="1" dirty="0">
              <a:effectLst>
                <a:glow rad="101600">
                  <a:schemeClr val="tx1">
                    <a:alpha val="97000"/>
                  </a:schemeClr>
                </a:glow>
              </a:effectLst>
              <a:latin typeface="Arial" charset="0"/>
            </a:endParaRP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3200" b="1" dirty="0">
                <a:solidFill>
                  <a:srgbClr val="3333CC"/>
                </a:solidFill>
                <a:latin typeface="Arial" charset="0"/>
                <a:cs typeface="Arial" charset="0"/>
              </a:rPr>
              <a:t>موآب</a:t>
            </a:r>
            <a:endParaRPr lang="en-US" sz="3200" b="1" dirty="0">
              <a:solidFill>
                <a:srgbClr val="3333CC"/>
              </a:solidFill>
              <a:latin typeface="Arial" charset="0"/>
              <a:cs typeface="Arial" charset="0"/>
            </a:endParaRPr>
          </a:p>
        </p:txBody>
      </p:sp>
    </p:spTree>
    <p:extLst>
      <p:ext uri="{BB962C8B-B14F-4D97-AF65-F5344CB8AC3E}">
        <p14:creationId xmlns:p14="http://schemas.microsoft.com/office/powerpoint/2010/main" val="2870215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حدود الأرض الموعودة لإبراهيم</a:t>
            </a:r>
            <a:endParaRPr kumimoji="1" lang="en-US" altLang="zh-CN" sz="20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7656"/>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0"/>
              </a:spcBef>
              <a:spcAft>
                <a:spcPct val="0"/>
              </a:spcAft>
              <a:defRPr/>
            </a:pPr>
            <a:r>
              <a:rPr lang="ar-JO"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تكوين 15: 18</a:t>
            </a:r>
            <a:endPar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rtl="1"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ذَلِكَ اليَوْمِ قَطَعَ اللهُ عَهْداً</a:t>
            </a:r>
          </a:p>
          <a:p>
            <a:pPr algn="r" defTabSz="914400" rtl="1"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مَعَ أبْرامَ فَقالَ:</a:t>
            </a:r>
          </a:p>
          <a:p>
            <a:pPr algn="r" defTabSz="914400" rtl="1"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لِنَسلِكَ سَأُعْطِي هَذِهِ الأرْضِ، </a:t>
            </a:r>
          </a:p>
          <a:p>
            <a:pPr algn="r" defTabSz="914400" rtl="1"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 نَهْرِ مِصْرَ إلَى النَّهْرِ العَظِيمِ، </a:t>
            </a:r>
          </a:p>
          <a:p>
            <a:pPr algn="r" defTabSz="914400" rtl="1"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نَهْرِ الفُراتِ."</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4400" b="1" dirty="0">
                <a:solidFill>
                  <a:srgbClr val="FFFFFF"/>
                </a:solidFill>
                <a:effectLst>
                  <a:glow rad="203200">
                    <a:srgbClr val="000514">
                      <a:alpha val="88000"/>
                    </a:srgbClr>
                  </a:glow>
                </a:effectLst>
                <a:latin typeface="Arial"/>
                <a:cs typeface="Arial"/>
              </a:rPr>
              <a:t>لبنان</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4400" b="1" dirty="0">
                <a:solidFill>
                  <a:srgbClr val="FFFFFF"/>
                </a:solidFill>
                <a:effectLst>
                  <a:glow rad="203200">
                    <a:srgbClr val="000514">
                      <a:alpha val="88000"/>
                    </a:srgbClr>
                  </a:glow>
                </a:effectLst>
                <a:latin typeface="Arial"/>
                <a:cs typeface="Arial"/>
              </a:rPr>
              <a:t>إسرائيل</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مصر</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سوريا</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الأردن</a:t>
            </a:r>
            <a:endParaRPr lang="en-US" sz="4400" b="1" dirty="0">
              <a:solidFill>
                <a:srgbClr val="FFFFFF"/>
              </a:solidFill>
              <a:effectLst>
                <a:glow rad="203200">
                  <a:srgbClr val="000514">
                    <a:alpha val="88000"/>
                  </a:srgbClr>
                </a:glow>
              </a:effectLst>
              <a:latin typeface="Arial"/>
              <a:cs typeface="Arial"/>
            </a:endParaRPr>
          </a:p>
        </p:txBody>
      </p:sp>
    </p:spTree>
    <p:extLst>
      <p:ext uri="{BB962C8B-B14F-4D97-AF65-F5344CB8AC3E}">
        <p14:creationId xmlns:p14="http://schemas.microsoft.com/office/powerpoint/2010/main" val="30239877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19137" name="Rectangle 2"/>
          <p:cNvSpPr>
            <a:spLocks noGrp="1" noChangeArrowheads="1"/>
          </p:cNvSpPr>
          <p:nvPr>
            <p:ph type="ctrTitle"/>
          </p:nvPr>
        </p:nvSpPr>
        <p:spPr>
          <a:xfrm>
            <a:off x="0" y="-40041"/>
            <a:ext cx="9144000" cy="541338"/>
          </a:xfrm>
          <a:solidFill>
            <a:schemeClr val="tx1"/>
          </a:solidFill>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حدود الأرض الموعودة لموسى (عَدَد 34)</a:t>
            </a:r>
            <a:endParaRPr kumimoji="1" lang="en-US" altLang="zh-CN" sz="2000" b="1" dirty="0">
              <a:solidFill>
                <a:schemeClr val="bg1"/>
              </a:solidFill>
              <a:latin typeface="Arial" panose="020B0604020202020204" pitchFamily="34" charset="0"/>
              <a:cs typeface="Arial" panose="020B0604020202020204" pitchFamily="34" charset="0"/>
            </a:endParaRPr>
          </a:p>
        </p:txBody>
      </p:sp>
      <p:sp>
        <p:nvSpPr>
          <p:cNvPr id="9" name="Line 5"/>
          <p:cNvSpPr>
            <a:spLocks noChangeShapeType="1"/>
          </p:cNvSpPr>
          <p:nvPr/>
        </p:nvSpPr>
        <p:spPr bwMode="auto">
          <a:xfrm>
            <a:off x="2387937" y="5036623"/>
            <a:ext cx="228600" cy="43284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642963" y="1479440"/>
            <a:ext cx="776637" cy="281628"/>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Line 5"/>
          <p:cNvSpPr>
            <a:spLocks noChangeShapeType="1"/>
          </p:cNvSpPr>
          <p:nvPr/>
        </p:nvSpPr>
        <p:spPr bwMode="auto">
          <a:xfrm flipH="1">
            <a:off x="2455669" y="157480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Line 5"/>
          <p:cNvSpPr>
            <a:spLocks noChangeShapeType="1"/>
          </p:cNvSpPr>
          <p:nvPr/>
        </p:nvSpPr>
        <p:spPr bwMode="auto">
          <a:xfrm flipH="1">
            <a:off x="2616537" y="5198533"/>
            <a:ext cx="668530" cy="27093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Line 5"/>
          <p:cNvSpPr>
            <a:spLocks noChangeShapeType="1"/>
          </p:cNvSpPr>
          <p:nvPr/>
        </p:nvSpPr>
        <p:spPr bwMode="auto">
          <a:xfrm flipH="1">
            <a:off x="3215374" y="173671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Text Box 9"/>
          <p:cNvSpPr txBox="1">
            <a:spLocks noChangeArrowheads="1"/>
          </p:cNvSpPr>
          <p:nvPr/>
        </p:nvSpPr>
        <p:spPr bwMode="auto">
          <a:xfrm>
            <a:off x="3094080" y="2384979"/>
            <a:ext cx="106311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spcAft>
                <a:spcPct val="0"/>
              </a:spcAft>
              <a:defRPr/>
            </a:pPr>
            <a:r>
              <a:rPr lang="ar-JO" sz="4400" b="1" dirty="0">
                <a:solidFill>
                  <a:srgbClr val="FFFFFF"/>
                </a:solidFill>
                <a:effectLst>
                  <a:glow rad="203200">
                    <a:srgbClr val="000514">
                      <a:alpha val="88000"/>
                    </a:srgbClr>
                  </a:glow>
                </a:effectLst>
                <a:latin typeface="Arial"/>
                <a:cs typeface="Arial"/>
              </a:rPr>
              <a:t>لبنان</a:t>
            </a:r>
            <a:endParaRPr lang="en-US" sz="4400" b="1" dirty="0">
              <a:solidFill>
                <a:srgbClr val="FFFFFF"/>
              </a:solidFill>
              <a:effectLst>
                <a:glow rad="203200">
                  <a:srgbClr val="000514">
                    <a:alpha val="88000"/>
                  </a:srgbClr>
                </a:glow>
              </a:effectLst>
              <a:latin typeface="Arial"/>
              <a:cs typeface="Arial"/>
            </a:endParaRPr>
          </a:p>
        </p:txBody>
      </p:sp>
      <p:sp>
        <p:nvSpPr>
          <p:cNvPr id="12" name="Text Box 9"/>
          <p:cNvSpPr txBox="1">
            <a:spLocks noChangeArrowheads="1"/>
          </p:cNvSpPr>
          <p:nvPr/>
        </p:nvSpPr>
        <p:spPr bwMode="auto">
          <a:xfrm>
            <a:off x="2102947" y="4003235"/>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spcAft>
                <a:spcPct val="0"/>
              </a:spcAft>
              <a:defRPr/>
            </a:pPr>
            <a:r>
              <a:rPr lang="ar-JO" sz="4400" b="1" dirty="0">
                <a:solidFill>
                  <a:srgbClr val="FFFFFF"/>
                </a:solidFill>
                <a:effectLst>
                  <a:glow rad="203200">
                    <a:srgbClr val="000514">
                      <a:alpha val="88000"/>
                    </a:srgbClr>
                  </a:glow>
                </a:effectLst>
                <a:latin typeface="Arial"/>
                <a:cs typeface="Arial"/>
              </a:rPr>
              <a:t>إسرائيل</a:t>
            </a:r>
            <a:endParaRPr lang="en-US" sz="4400" b="1" dirty="0">
              <a:solidFill>
                <a:srgbClr val="FFFFFF"/>
              </a:solidFill>
              <a:effectLst>
                <a:glow rad="203200">
                  <a:srgbClr val="000514">
                    <a:alpha val="88000"/>
                  </a:srgbClr>
                </a:glow>
              </a:effectLst>
              <a:latin typeface="Arial"/>
              <a:cs typeface="Arial"/>
            </a:endParaRPr>
          </a:p>
        </p:txBody>
      </p:sp>
      <p:sp>
        <p:nvSpPr>
          <p:cNvPr id="13" name="Text Box 9"/>
          <p:cNvSpPr txBox="1">
            <a:spLocks noChangeArrowheads="1"/>
          </p:cNvSpPr>
          <p:nvPr/>
        </p:nvSpPr>
        <p:spPr bwMode="auto">
          <a:xfrm>
            <a:off x="1139707" y="5216823"/>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spcAft>
                <a:spcPct val="0"/>
              </a:spcAft>
              <a:defRPr/>
            </a:pPr>
            <a:r>
              <a:rPr lang="ar-JO" sz="4400" b="1" dirty="0">
                <a:solidFill>
                  <a:srgbClr val="FFFFFF"/>
                </a:solidFill>
                <a:effectLst>
                  <a:glow rad="203200">
                    <a:srgbClr val="000514">
                      <a:alpha val="88000"/>
                    </a:srgbClr>
                  </a:glow>
                </a:effectLst>
                <a:latin typeface="Arial"/>
                <a:cs typeface="Arial"/>
              </a:rPr>
              <a:t>مصر</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938897" y="1574430"/>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spcAft>
                <a:spcPct val="0"/>
              </a:spcAft>
              <a:defRPr/>
            </a:pPr>
            <a:r>
              <a:rPr lang="ar-JO" sz="4400" b="1" dirty="0">
                <a:solidFill>
                  <a:srgbClr val="FFFFFF"/>
                </a:solidFill>
                <a:effectLst>
                  <a:glow rad="203200">
                    <a:srgbClr val="000514">
                      <a:alpha val="88000"/>
                    </a:srgbClr>
                  </a:glow>
                </a:effectLst>
                <a:latin typeface="Arial"/>
                <a:cs typeface="Arial"/>
              </a:rPr>
              <a:t>سوريا</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3642963" y="3261161"/>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ar-JO" sz="4400" b="1" dirty="0">
                <a:solidFill>
                  <a:srgbClr val="FFFFFF"/>
                </a:solidFill>
                <a:effectLst>
                  <a:glow rad="203200">
                    <a:srgbClr val="000514">
                      <a:alpha val="88000"/>
                    </a:srgbClr>
                  </a:glow>
                </a:effectLst>
                <a:latin typeface="Arial"/>
                <a:cs typeface="Arial"/>
              </a:rPr>
              <a:t>الأردن</a:t>
            </a:r>
            <a:endParaRPr lang="en-US" sz="4400" b="1" dirty="0">
              <a:solidFill>
                <a:srgbClr val="FFFFFF"/>
              </a:solidFill>
              <a:effectLst>
                <a:glow rad="203200">
                  <a:srgbClr val="000514">
                    <a:alpha val="88000"/>
                  </a:srgbClr>
                </a:glow>
              </a:effectLst>
              <a:latin typeface="Arial"/>
              <a:cs typeface="Arial"/>
            </a:endParaRPr>
          </a:p>
        </p:txBody>
      </p:sp>
    </p:spTree>
    <p:extLst>
      <p:ext uri="{BB962C8B-B14F-4D97-AF65-F5344CB8AC3E}">
        <p14:creationId xmlns:p14="http://schemas.microsoft.com/office/powerpoint/2010/main" val="218930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1" grpId="0" animBg="1"/>
      <p:bldP spid="22" grpId="0" animBg="1"/>
      <p:bldP spid="11" grpId="0"/>
      <p:bldP spid="12" grpId="0"/>
      <p:bldP spid="13" grpId="0"/>
      <p:bldP spid="14" grpId="0"/>
      <p:bldP spid="1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الأسباط</a:t>
            </a:r>
          </a:p>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الشرقيون</a:t>
            </a:r>
            <a:endParaRPr lang="en-US"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4" name="Text Box 6"/>
          <p:cNvSpPr txBox="1">
            <a:spLocks noChangeArrowheads="1"/>
          </p:cNvSpPr>
          <p:nvPr/>
        </p:nvSpPr>
        <p:spPr bwMode="auto">
          <a:xfrm>
            <a:off x="3466556" y="4465245"/>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رأوبين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5" name="Text Box 7"/>
          <p:cNvSpPr txBox="1">
            <a:spLocks noChangeArrowheads="1"/>
          </p:cNvSpPr>
          <p:nvPr/>
        </p:nvSpPr>
        <p:spPr bwMode="auto">
          <a:xfrm>
            <a:off x="3466556" y="409591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جاد</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6" name="Text Box 8"/>
          <p:cNvSpPr txBox="1">
            <a:spLocks noChangeArrowheads="1"/>
          </p:cNvSpPr>
          <p:nvPr/>
        </p:nvSpPr>
        <p:spPr bwMode="auto">
          <a:xfrm rot="17032332">
            <a:off x="2937230" y="3560266"/>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منسى</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ar-JO" sz="2800" dirty="0">
                <a:latin typeface="Arial" panose="020B0604020202020204" pitchFamily="34" charset="0"/>
                <a:ea typeface="ＭＳ Ｐゴシック" charset="0"/>
                <a:cs typeface="Arial" panose="020B0604020202020204" pitchFamily="34" charset="0"/>
              </a:rPr>
              <a:t>الاستعدادات النهائية</a:t>
            </a:r>
            <a:br>
              <a:rPr kumimoji="1" lang="ar-JO" sz="2800" dirty="0">
                <a:latin typeface="Arial" panose="020B0604020202020204" pitchFamily="34" charset="0"/>
                <a:ea typeface="ＭＳ Ｐゴシック" charset="0"/>
                <a:cs typeface="Arial" panose="020B0604020202020204" pitchFamily="34" charset="0"/>
              </a:rPr>
            </a:br>
            <a:r>
              <a:rPr kumimoji="1" lang="ar-JO" sz="2800" dirty="0">
                <a:latin typeface="Arial" panose="020B0604020202020204" pitchFamily="34" charset="0"/>
                <a:ea typeface="ＭＳ Ｐゴシック" charset="0"/>
                <a:cs typeface="Arial" panose="020B0604020202020204" pitchFamily="34" charset="0"/>
              </a:rPr>
              <a:t>(31-36)</a:t>
            </a:r>
            <a:endParaRPr kumimoji="1" lang="en-US" dirty="0">
              <a:latin typeface="Arial" panose="020B0604020202020204" pitchFamily="34" charset="0"/>
              <a:ea typeface="ＭＳ Ｐゴシック" charset="0"/>
              <a:cs typeface="Arial" panose="020B0604020202020204" pitchFamily="34"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الاستقرار عبر الأردن (31-32)</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المديانيون (31)</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المواريث (32)</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ملخص التجوال (33: 1- 49)</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تعريف أرض كنعان</a:t>
            </a:r>
          </a:p>
          <a:p>
            <a:pPr algn="r" defTabSz="914400" fontAlgn="base">
              <a:spcBef>
                <a:spcPct val="20000"/>
              </a:spcBef>
              <a:spcAft>
                <a:spcPct val="0"/>
              </a:spcAft>
              <a:buSzPct val="90000"/>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(33: 50- 36: 13)</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الميراث </a:t>
            </a:r>
          </a:p>
          <a:p>
            <a:pPr lvl="1" algn="r" defTabSz="914400" fontAlgn="base">
              <a:spcBef>
                <a:spcPct val="20000"/>
              </a:spcBef>
              <a:spcAft>
                <a:spcPct val="0"/>
              </a:spcAft>
              <a:buSzPct val="90000"/>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(33: 50- 24: 29)</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p:txBody>
      </p:sp>
      <p:sp>
        <p:nvSpPr>
          <p:cNvPr id="17" name="Text Box 19"/>
          <p:cNvSpPr txBox="1">
            <a:spLocks noChangeArrowheads="1"/>
          </p:cNvSpPr>
          <p:nvPr/>
        </p:nvSpPr>
        <p:spPr bwMode="auto">
          <a:xfrm>
            <a:off x="3426354" y="4889197"/>
            <a:ext cx="1450446" cy="40011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sz="2000" b="1" kern="0" dirty="0">
                <a:solidFill>
                  <a:srgbClr val="66FF33"/>
                </a:solidFill>
                <a:effectLst>
                  <a:glow rad="101600">
                    <a:srgbClr val="000000">
                      <a:alpha val="75000"/>
                    </a:srgbClr>
                  </a:glow>
                </a:effectLst>
                <a:latin typeface="Arial"/>
                <a:ea typeface="ＭＳ Ｐゴシック"/>
                <a:cs typeface="Arial"/>
              </a:rPr>
              <a:t>موآب</a:t>
            </a:r>
            <a:endParaRPr lang="en-US" sz="2000" b="1" kern="0" dirty="0">
              <a:solidFill>
                <a:srgbClr val="66FF33"/>
              </a:solidFill>
              <a:effectLst>
                <a:glow rad="101600">
                  <a:srgbClr val="000000">
                    <a:alpha val="75000"/>
                  </a:srgbClr>
                </a:glow>
              </a:effectLst>
              <a:latin typeface="Arial"/>
              <a:ea typeface="ＭＳ Ｐゴシック"/>
              <a:cs typeface="Arial"/>
            </a:endParaRPr>
          </a:p>
        </p:txBody>
      </p:sp>
      <p:sp>
        <p:nvSpPr>
          <p:cNvPr id="18" name="Text Box 21"/>
          <p:cNvSpPr txBox="1">
            <a:spLocks noChangeArrowheads="1"/>
          </p:cNvSpPr>
          <p:nvPr/>
        </p:nvSpPr>
        <p:spPr bwMode="auto">
          <a:xfrm>
            <a:off x="3352949" y="5682597"/>
            <a:ext cx="1450446" cy="40011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sz="2000" b="1" kern="0" dirty="0">
                <a:solidFill>
                  <a:srgbClr val="66FF33"/>
                </a:solidFill>
                <a:effectLst>
                  <a:glow rad="101600">
                    <a:srgbClr val="000000">
                      <a:alpha val="75000"/>
                    </a:srgbClr>
                  </a:glow>
                </a:effectLst>
                <a:latin typeface="Arial"/>
                <a:ea typeface="ＭＳ Ｐゴシック"/>
                <a:cs typeface="Arial"/>
              </a:rPr>
              <a:t>أدوم</a:t>
            </a:r>
            <a:endParaRPr lang="en-US" sz="2000" b="1" kern="0" dirty="0">
              <a:solidFill>
                <a:srgbClr val="66FF33"/>
              </a:solidFill>
              <a:effectLst>
                <a:glow rad="101600">
                  <a:srgbClr val="000000">
                    <a:alpha val="75000"/>
                  </a:srgbClr>
                </a:glow>
              </a:effectLst>
              <a:latin typeface="Arial"/>
              <a:ea typeface="ＭＳ Ｐゴシック"/>
              <a:cs typeface="Arial"/>
            </a:endParaRPr>
          </a:p>
        </p:txBody>
      </p:sp>
      <p:sp>
        <p:nvSpPr>
          <p:cNvPr id="2" name="Freeform 1"/>
          <p:cNvSpPr/>
          <p:nvPr/>
        </p:nvSpPr>
        <p:spPr>
          <a:xfrm>
            <a:off x="1660827" y="5254509"/>
            <a:ext cx="1657435" cy="835133"/>
          </a:xfrm>
          <a:custGeom>
            <a:avLst/>
            <a:gdLst>
              <a:gd name="connsiteX0" fmla="*/ 3222675 w 3222675"/>
              <a:gd name="connsiteY0" fmla="*/ 295741 h 1300485"/>
              <a:gd name="connsiteX1" fmla="*/ 3195365 w 3222675"/>
              <a:gd name="connsiteY1" fmla="*/ 418632 h 1300485"/>
              <a:gd name="connsiteX2" fmla="*/ 3168054 w 3222675"/>
              <a:gd name="connsiteY2" fmla="*/ 500559 h 1300485"/>
              <a:gd name="connsiteX3" fmla="*/ 3140743 w 3222675"/>
              <a:gd name="connsiteY3" fmla="*/ 596141 h 1300485"/>
              <a:gd name="connsiteX4" fmla="*/ 3099777 w 3222675"/>
              <a:gd name="connsiteY4" fmla="*/ 732687 h 1300485"/>
              <a:gd name="connsiteX5" fmla="*/ 3058811 w 3222675"/>
              <a:gd name="connsiteY5" fmla="*/ 814614 h 1300485"/>
              <a:gd name="connsiteX6" fmla="*/ 3017844 w 3222675"/>
              <a:gd name="connsiteY6" fmla="*/ 896541 h 1300485"/>
              <a:gd name="connsiteX7" fmla="*/ 2976878 w 3222675"/>
              <a:gd name="connsiteY7" fmla="*/ 910196 h 1300485"/>
              <a:gd name="connsiteX8" fmla="*/ 2963223 w 3222675"/>
              <a:gd name="connsiteY8" fmla="*/ 951159 h 1300485"/>
              <a:gd name="connsiteX9" fmla="*/ 2853980 w 3222675"/>
              <a:gd name="connsiteY9" fmla="*/ 1005778 h 1300485"/>
              <a:gd name="connsiteX10" fmla="*/ 2813013 w 3222675"/>
              <a:gd name="connsiteY10" fmla="*/ 1019432 h 1300485"/>
              <a:gd name="connsiteX11" fmla="*/ 2690115 w 3222675"/>
              <a:gd name="connsiteY11" fmla="*/ 1060396 h 1300485"/>
              <a:gd name="connsiteX12" fmla="*/ 2649148 w 3222675"/>
              <a:gd name="connsiteY12" fmla="*/ 1074050 h 1300485"/>
              <a:gd name="connsiteX13" fmla="*/ 2608182 w 3222675"/>
              <a:gd name="connsiteY13" fmla="*/ 1087705 h 1300485"/>
              <a:gd name="connsiteX14" fmla="*/ 2498939 w 3222675"/>
              <a:gd name="connsiteY14" fmla="*/ 1115014 h 1300485"/>
              <a:gd name="connsiteX15" fmla="*/ 2457973 w 3222675"/>
              <a:gd name="connsiteY15" fmla="*/ 1128669 h 1300485"/>
              <a:gd name="connsiteX16" fmla="*/ 2376040 w 3222675"/>
              <a:gd name="connsiteY16" fmla="*/ 1142323 h 1300485"/>
              <a:gd name="connsiteX17" fmla="*/ 2335074 w 3222675"/>
              <a:gd name="connsiteY17" fmla="*/ 1155978 h 1300485"/>
              <a:gd name="connsiteX18" fmla="*/ 2280453 w 3222675"/>
              <a:gd name="connsiteY18" fmla="*/ 1169632 h 1300485"/>
              <a:gd name="connsiteX19" fmla="*/ 2116588 w 3222675"/>
              <a:gd name="connsiteY19" fmla="*/ 1251560 h 1300485"/>
              <a:gd name="connsiteX20" fmla="*/ 2075622 w 3222675"/>
              <a:gd name="connsiteY20" fmla="*/ 1265214 h 1300485"/>
              <a:gd name="connsiteX21" fmla="*/ 1788858 w 3222675"/>
              <a:gd name="connsiteY21" fmla="*/ 1278869 h 1300485"/>
              <a:gd name="connsiteX22" fmla="*/ 819324 w 3222675"/>
              <a:gd name="connsiteY22" fmla="*/ 1237905 h 1300485"/>
              <a:gd name="connsiteX23" fmla="*/ 778358 w 3222675"/>
              <a:gd name="connsiteY23" fmla="*/ 1224251 h 1300485"/>
              <a:gd name="connsiteX24" fmla="*/ 737392 w 3222675"/>
              <a:gd name="connsiteY24" fmla="*/ 1210596 h 1300485"/>
              <a:gd name="connsiteX25" fmla="*/ 696426 w 3222675"/>
              <a:gd name="connsiteY25" fmla="*/ 1196941 h 1300485"/>
              <a:gd name="connsiteX26" fmla="*/ 655459 w 3222675"/>
              <a:gd name="connsiteY26" fmla="*/ 1169632 h 1300485"/>
              <a:gd name="connsiteX27" fmla="*/ 669115 w 3222675"/>
              <a:gd name="connsiteY27" fmla="*/ 1005778 h 1300485"/>
              <a:gd name="connsiteX28" fmla="*/ 669115 w 3222675"/>
              <a:gd name="connsiteY28" fmla="*/ 787305 h 1300485"/>
              <a:gd name="connsiteX29" fmla="*/ 600838 w 3222675"/>
              <a:gd name="connsiteY29" fmla="*/ 773650 h 1300485"/>
              <a:gd name="connsiteX30" fmla="*/ 518905 w 3222675"/>
              <a:gd name="connsiteY30" fmla="*/ 746341 h 1300485"/>
              <a:gd name="connsiteX31" fmla="*/ 450628 w 3222675"/>
              <a:gd name="connsiteY31" fmla="*/ 691723 h 1300485"/>
              <a:gd name="connsiteX32" fmla="*/ 409662 w 3222675"/>
              <a:gd name="connsiteY32" fmla="*/ 650759 h 1300485"/>
              <a:gd name="connsiteX33" fmla="*/ 327730 w 3222675"/>
              <a:gd name="connsiteY33" fmla="*/ 623450 h 1300485"/>
              <a:gd name="connsiteX34" fmla="*/ 286764 w 3222675"/>
              <a:gd name="connsiteY34" fmla="*/ 609796 h 1300485"/>
              <a:gd name="connsiteX35" fmla="*/ 204831 w 3222675"/>
              <a:gd name="connsiteY35" fmla="*/ 527868 h 1300485"/>
              <a:gd name="connsiteX36" fmla="*/ 163865 w 3222675"/>
              <a:gd name="connsiteY36" fmla="*/ 486905 h 1300485"/>
              <a:gd name="connsiteX37" fmla="*/ 81933 w 3222675"/>
              <a:gd name="connsiteY37" fmla="*/ 364014 h 1300485"/>
              <a:gd name="connsiteX38" fmla="*/ 54622 w 3222675"/>
              <a:gd name="connsiteY38" fmla="*/ 323050 h 1300485"/>
              <a:gd name="connsiteX39" fmla="*/ 27311 w 3222675"/>
              <a:gd name="connsiteY39" fmla="*/ 282086 h 1300485"/>
              <a:gd name="connsiteX40" fmla="*/ 13655 w 3222675"/>
              <a:gd name="connsiteY40" fmla="*/ 241123 h 1300485"/>
              <a:gd name="connsiteX41" fmla="*/ 0 w 3222675"/>
              <a:gd name="connsiteY41" fmla="*/ 36304 h 13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22675" h="1300485">
                <a:moveTo>
                  <a:pt x="3222675" y="295741"/>
                </a:moveTo>
                <a:cubicBezTo>
                  <a:pt x="3214879" y="334718"/>
                  <a:pt x="3206935" y="380068"/>
                  <a:pt x="3195365" y="418632"/>
                </a:cubicBezTo>
                <a:cubicBezTo>
                  <a:pt x="3187093" y="446204"/>
                  <a:pt x="3175036" y="472632"/>
                  <a:pt x="3168054" y="500559"/>
                </a:cubicBezTo>
                <a:cubicBezTo>
                  <a:pt x="3125350" y="671355"/>
                  <a:pt x="3179934" y="458978"/>
                  <a:pt x="3140743" y="596141"/>
                </a:cubicBezTo>
                <a:cubicBezTo>
                  <a:pt x="3099479" y="740562"/>
                  <a:pt x="3164664" y="538041"/>
                  <a:pt x="3099777" y="732687"/>
                </a:cubicBezTo>
                <a:cubicBezTo>
                  <a:pt x="3065456" y="835643"/>
                  <a:pt x="3111750" y="708742"/>
                  <a:pt x="3058811" y="814614"/>
                </a:cubicBezTo>
                <a:cubicBezTo>
                  <a:pt x="3042319" y="847596"/>
                  <a:pt x="3050455" y="870454"/>
                  <a:pt x="3017844" y="896541"/>
                </a:cubicBezTo>
                <a:cubicBezTo>
                  <a:pt x="3006604" y="905532"/>
                  <a:pt x="2990533" y="905644"/>
                  <a:pt x="2976878" y="910196"/>
                </a:cubicBezTo>
                <a:cubicBezTo>
                  <a:pt x="2972326" y="923850"/>
                  <a:pt x="2970628" y="938817"/>
                  <a:pt x="2963223" y="951159"/>
                </a:cubicBezTo>
                <a:cubicBezTo>
                  <a:pt x="2939389" y="990881"/>
                  <a:pt x="2894833" y="992161"/>
                  <a:pt x="2853980" y="1005778"/>
                </a:cubicBezTo>
                <a:lnTo>
                  <a:pt x="2813013" y="1019432"/>
                </a:lnTo>
                <a:lnTo>
                  <a:pt x="2690115" y="1060396"/>
                </a:lnTo>
                <a:lnTo>
                  <a:pt x="2649148" y="1074050"/>
                </a:lnTo>
                <a:cubicBezTo>
                  <a:pt x="2635493" y="1078601"/>
                  <a:pt x="2622146" y="1084214"/>
                  <a:pt x="2608182" y="1087705"/>
                </a:cubicBezTo>
                <a:cubicBezTo>
                  <a:pt x="2571768" y="1096808"/>
                  <a:pt x="2534548" y="1103145"/>
                  <a:pt x="2498939" y="1115014"/>
                </a:cubicBezTo>
                <a:cubicBezTo>
                  <a:pt x="2485284" y="1119566"/>
                  <a:pt x="2472024" y="1125547"/>
                  <a:pt x="2457973" y="1128669"/>
                </a:cubicBezTo>
                <a:cubicBezTo>
                  <a:pt x="2430945" y="1134675"/>
                  <a:pt x="2403351" y="1137772"/>
                  <a:pt x="2376040" y="1142323"/>
                </a:cubicBezTo>
                <a:cubicBezTo>
                  <a:pt x="2362385" y="1146875"/>
                  <a:pt x="2348914" y="1152024"/>
                  <a:pt x="2335074" y="1155978"/>
                </a:cubicBezTo>
                <a:cubicBezTo>
                  <a:pt x="2317029" y="1161133"/>
                  <a:pt x="2297239" y="1161239"/>
                  <a:pt x="2280453" y="1169632"/>
                </a:cubicBezTo>
                <a:cubicBezTo>
                  <a:pt x="2068685" y="1275510"/>
                  <a:pt x="2322523" y="1182920"/>
                  <a:pt x="2116588" y="1251560"/>
                </a:cubicBezTo>
                <a:cubicBezTo>
                  <a:pt x="2102933" y="1256111"/>
                  <a:pt x="2090000" y="1264529"/>
                  <a:pt x="2075622" y="1265214"/>
                </a:cubicBezTo>
                <a:lnTo>
                  <a:pt x="1788858" y="1278869"/>
                </a:lnTo>
                <a:cubicBezTo>
                  <a:pt x="872440" y="1264771"/>
                  <a:pt x="1181979" y="1358780"/>
                  <a:pt x="819324" y="1237905"/>
                </a:cubicBezTo>
                <a:lnTo>
                  <a:pt x="778358" y="1224251"/>
                </a:lnTo>
                <a:lnTo>
                  <a:pt x="737392" y="1210596"/>
                </a:lnTo>
                <a:cubicBezTo>
                  <a:pt x="723737" y="1206044"/>
                  <a:pt x="708403" y="1204925"/>
                  <a:pt x="696426" y="1196941"/>
                </a:cubicBezTo>
                <a:lnTo>
                  <a:pt x="655459" y="1169632"/>
                </a:lnTo>
                <a:cubicBezTo>
                  <a:pt x="660011" y="1115014"/>
                  <a:pt x="662317" y="1060162"/>
                  <a:pt x="669115" y="1005778"/>
                </a:cubicBezTo>
                <a:cubicBezTo>
                  <a:pt x="680422" y="915325"/>
                  <a:pt x="730006" y="919228"/>
                  <a:pt x="669115" y="787305"/>
                </a:cubicBezTo>
                <a:cubicBezTo>
                  <a:pt x="659388" y="766232"/>
                  <a:pt x="623230" y="779757"/>
                  <a:pt x="600838" y="773650"/>
                </a:cubicBezTo>
                <a:cubicBezTo>
                  <a:pt x="573064" y="766076"/>
                  <a:pt x="518905" y="746341"/>
                  <a:pt x="518905" y="746341"/>
                </a:cubicBezTo>
                <a:cubicBezTo>
                  <a:pt x="457828" y="654731"/>
                  <a:pt x="529778" y="744486"/>
                  <a:pt x="450628" y="691723"/>
                </a:cubicBezTo>
                <a:cubicBezTo>
                  <a:pt x="434560" y="681012"/>
                  <a:pt x="426543" y="660137"/>
                  <a:pt x="409662" y="650759"/>
                </a:cubicBezTo>
                <a:cubicBezTo>
                  <a:pt x="384497" y="636779"/>
                  <a:pt x="355041" y="632553"/>
                  <a:pt x="327730" y="623450"/>
                </a:cubicBezTo>
                <a:lnTo>
                  <a:pt x="286764" y="609796"/>
                </a:lnTo>
                <a:lnTo>
                  <a:pt x="204831" y="527868"/>
                </a:lnTo>
                <a:cubicBezTo>
                  <a:pt x="191176" y="514214"/>
                  <a:pt x="174577" y="502972"/>
                  <a:pt x="163865" y="486905"/>
                </a:cubicBezTo>
                <a:lnTo>
                  <a:pt x="81933" y="364014"/>
                </a:lnTo>
                <a:lnTo>
                  <a:pt x="54622" y="323050"/>
                </a:lnTo>
                <a:cubicBezTo>
                  <a:pt x="45518" y="309395"/>
                  <a:pt x="32501" y="297655"/>
                  <a:pt x="27311" y="282086"/>
                </a:cubicBezTo>
                <a:lnTo>
                  <a:pt x="13655" y="241123"/>
                </a:lnTo>
                <a:cubicBezTo>
                  <a:pt x="-284" y="18108"/>
                  <a:pt x="0" y="-50316"/>
                  <a:pt x="0" y="36304"/>
                </a:cubicBez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defTabSz="914400" eaLnBrk="0" fontAlgn="base" hangingPunct="0">
              <a:spcBef>
                <a:spcPct val="50000"/>
              </a:spcBef>
              <a:spcAft>
                <a:spcPct val="0"/>
              </a:spcAft>
              <a:buFont typeface="Wingdings" pitchFamily="-111" charset="2"/>
              <a:buChar char="§"/>
            </a:pPr>
            <a:endParaRPr lang="en-US" sz="2400" b="1">
              <a:solidFill>
                <a:srgbClr val="FFFFFF"/>
              </a:solidFill>
              <a:latin typeface="Times" pitchFamily="-111" charset="0"/>
              <a:ea typeface="Times New Roman" pitchFamily="-111" charset="0"/>
              <a:cs typeface="Times New Roman" pitchFamily="-111" charset="0"/>
            </a:endParaRPr>
          </a:p>
        </p:txBody>
      </p:sp>
      <p:sp>
        <p:nvSpPr>
          <p:cNvPr id="3" name="Freeform 2"/>
          <p:cNvSpPr/>
          <p:nvPr/>
        </p:nvSpPr>
        <p:spPr>
          <a:xfrm>
            <a:off x="1660828" y="928510"/>
            <a:ext cx="2196234" cy="4342917"/>
          </a:xfrm>
          <a:custGeom>
            <a:avLst/>
            <a:gdLst>
              <a:gd name="connsiteX0" fmla="*/ 0 w 2990533"/>
              <a:gd name="connsiteY0" fmla="*/ 5407203 h 5407203"/>
              <a:gd name="connsiteX1" fmla="*/ 150209 w 2990533"/>
              <a:gd name="connsiteY1" fmla="*/ 5366240 h 5407203"/>
              <a:gd name="connsiteX2" fmla="*/ 191175 w 2990533"/>
              <a:gd name="connsiteY2" fmla="*/ 5352585 h 5407203"/>
              <a:gd name="connsiteX3" fmla="*/ 259452 w 2990533"/>
              <a:gd name="connsiteY3" fmla="*/ 5297967 h 5407203"/>
              <a:gd name="connsiteX4" fmla="*/ 341385 w 2990533"/>
              <a:gd name="connsiteY4" fmla="*/ 5243349 h 5407203"/>
              <a:gd name="connsiteX5" fmla="*/ 423317 w 2990533"/>
              <a:gd name="connsiteY5" fmla="*/ 5229694 h 5407203"/>
              <a:gd name="connsiteX6" fmla="*/ 477939 w 2990533"/>
              <a:gd name="connsiteY6" fmla="*/ 5216040 h 5407203"/>
              <a:gd name="connsiteX7" fmla="*/ 559871 w 2990533"/>
              <a:gd name="connsiteY7" fmla="*/ 5202385 h 5407203"/>
              <a:gd name="connsiteX8" fmla="*/ 641804 w 2990533"/>
              <a:gd name="connsiteY8" fmla="*/ 5175076 h 5407203"/>
              <a:gd name="connsiteX9" fmla="*/ 723736 w 2990533"/>
              <a:gd name="connsiteY9" fmla="*/ 5120458 h 5407203"/>
              <a:gd name="connsiteX10" fmla="*/ 805669 w 2990533"/>
              <a:gd name="connsiteY10" fmla="*/ 5038530 h 5407203"/>
              <a:gd name="connsiteX11" fmla="*/ 873946 w 2990533"/>
              <a:gd name="connsiteY11" fmla="*/ 4970258 h 5407203"/>
              <a:gd name="connsiteX12" fmla="*/ 928567 w 2990533"/>
              <a:gd name="connsiteY12" fmla="*/ 4888330 h 5407203"/>
              <a:gd name="connsiteX13" fmla="*/ 969533 w 2990533"/>
              <a:gd name="connsiteY13" fmla="*/ 4847367 h 5407203"/>
              <a:gd name="connsiteX14" fmla="*/ 1024155 w 2990533"/>
              <a:gd name="connsiteY14" fmla="*/ 4765439 h 5407203"/>
              <a:gd name="connsiteX15" fmla="*/ 1147054 w 2990533"/>
              <a:gd name="connsiteY15" fmla="*/ 4642548 h 5407203"/>
              <a:gd name="connsiteX16" fmla="*/ 1188020 w 2990533"/>
              <a:gd name="connsiteY16" fmla="*/ 4601585 h 5407203"/>
              <a:gd name="connsiteX17" fmla="*/ 1228986 w 2990533"/>
              <a:gd name="connsiteY17" fmla="*/ 4574276 h 5407203"/>
              <a:gd name="connsiteX18" fmla="*/ 1297263 w 2990533"/>
              <a:gd name="connsiteY18" fmla="*/ 4519657 h 5407203"/>
              <a:gd name="connsiteX19" fmla="*/ 1365540 w 2990533"/>
              <a:gd name="connsiteY19" fmla="*/ 4437730 h 5407203"/>
              <a:gd name="connsiteX20" fmla="*/ 1447473 w 2990533"/>
              <a:gd name="connsiteY20" fmla="*/ 4314839 h 5407203"/>
              <a:gd name="connsiteX21" fmla="*/ 1474783 w 2990533"/>
              <a:gd name="connsiteY21" fmla="*/ 4273875 h 5407203"/>
              <a:gd name="connsiteX22" fmla="*/ 1502094 w 2990533"/>
              <a:gd name="connsiteY22" fmla="*/ 4232912 h 5407203"/>
              <a:gd name="connsiteX23" fmla="*/ 1515750 w 2990533"/>
              <a:gd name="connsiteY23" fmla="*/ 4191948 h 5407203"/>
              <a:gd name="connsiteX24" fmla="*/ 1556716 w 2990533"/>
              <a:gd name="connsiteY24" fmla="*/ 4150984 h 5407203"/>
              <a:gd name="connsiteX25" fmla="*/ 1584027 w 2990533"/>
              <a:gd name="connsiteY25" fmla="*/ 4110021 h 5407203"/>
              <a:gd name="connsiteX26" fmla="*/ 1597682 w 2990533"/>
              <a:gd name="connsiteY26" fmla="*/ 4069057 h 5407203"/>
              <a:gd name="connsiteX27" fmla="*/ 1652304 w 2990533"/>
              <a:gd name="connsiteY27" fmla="*/ 3987130 h 5407203"/>
              <a:gd name="connsiteX28" fmla="*/ 1706925 w 2990533"/>
              <a:gd name="connsiteY28" fmla="*/ 3905202 h 5407203"/>
              <a:gd name="connsiteX29" fmla="*/ 1734236 w 2990533"/>
              <a:gd name="connsiteY29" fmla="*/ 3864239 h 5407203"/>
              <a:gd name="connsiteX30" fmla="*/ 1761547 w 2990533"/>
              <a:gd name="connsiteY30" fmla="*/ 3823275 h 5407203"/>
              <a:gd name="connsiteX31" fmla="*/ 1788858 w 2990533"/>
              <a:gd name="connsiteY31" fmla="*/ 3727693 h 5407203"/>
              <a:gd name="connsiteX32" fmla="*/ 1816168 w 2990533"/>
              <a:gd name="connsiteY32" fmla="*/ 3673075 h 5407203"/>
              <a:gd name="connsiteX33" fmla="*/ 1843479 w 2990533"/>
              <a:gd name="connsiteY33" fmla="*/ 3577493 h 5407203"/>
              <a:gd name="connsiteX34" fmla="*/ 1870790 w 2990533"/>
              <a:gd name="connsiteY34" fmla="*/ 3522875 h 5407203"/>
              <a:gd name="connsiteX35" fmla="*/ 1898101 w 2990533"/>
              <a:gd name="connsiteY35" fmla="*/ 3372675 h 5407203"/>
              <a:gd name="connsiteX36" fmla="*/ 1925412 w 2990533"/>
              <a:gd name="connsiteY36" fmla="*/ 3290747 h 5407203"/>
              <a:gd name="connsiteX37" fmla="*/ 1966378 w 2990533"/>
              <a:gd name="connsiteY37" fmla="*/ 3167856 h 5407203"/>
              <a:gd name="connsiteX38" fmla="*/ 1980033 w 2990533"/>
              <a:gd name="connsiteY38" fmla="*/ 3126893 h 5407203"/>
              <a:gd name="connsiteX39" fmla="*/ 2021000 w 2990533"/>
              <a:gd name="connsiteY39" fmla="*/ 2949384 h 5407203"/>
              <a:gd name="connsiteX40" fmla="*/ 2048310 w 2990533"/>
              <a:gd name="connsiteY40" fmla="*/ 2785529 h 5407203"/>
              <a:gd name="connsiteX41" fmla="*/ 2061966 w 2990533"/>
              <a:gd name="connsiteY41" fmla="*/ 2662638 h 5407203"/>
              <a:gd name="connsiteX42" fmla="*/ 2089277 w 2990533"/>
              <a:gd name="connsiteY42" fmla="*/ 2553401 h 5407203"/>
              <a:gd name="connsiteX43" fmla="*/ 2116587 w 2990533"/>
              <a:gd name="connsiteY43" fmla="*/ 2471474 h 5407203"/>
              <a:gd name="connsiteX44" fmla="*/ 2130243 w 2990533"/>
              <a:gd name="connsiteY44" fmla="*/ 2403201 h 5407203"/>
              <a:gd name="connsiteX45" fmla="*/ 2143898 w 2990533"/>
              <a:gd name="connsiteY45" fmla="*/ 2293965 h 5407203"/>
              <a:gd name="connsiteX46" fmla="*/ 2157554 w 2990533"/>
              <a:gd name="connsiteY46" fmla="*/ 2253001 h 5407203"/>
              <a:gd name="connsiteX47" fmla="*/ 2171209 w 2990533"/>
              <a:gd name="connsiteY47" fmla="*/ 2184728 h 5407203"/>
              <a:gd name="connsiteX48" fmla="*/ 2184864 w 2990533"/>
              <a:gd name="connsiteY48" fmla="*/ 2075492 h 5407203"/>
              <a:gd name="connsiteX49" fmla="*/ 2212175 w 2990533"/>
              <a:gd name="connsiteY49" fmla="*/ 1993565 h 5407203"/>
              <a:gd name="connsiteX50" fmla="*/ 2225831 w 2990533"/>
              <a:gd name="connsiteY50" fmla="*/ 1925292 h 5407203"/>
              <a:gd name="connsiteX51" fmla="*/ 2239486 w 2990533"/>
              <a:gd name="connsiteY51" fmla="*/ 1870674 h 5407203"/>
              <a:gd name="connsiteX52" fmla="*/ 2253141 w 2990533"/>
              <a:gd name="connsiteY52" fmla="*/ 1802401 h 5407203"/>
              <a:gd name="connsiteX53" fmla="*/ 2266797 w 2990533"/>
              <a:gd name="connsiteY53" fmla="*/ 1747783 h 5407203"/>
              <a:gd name="connsiteX54" fmla="*/ 2280452 w 2990533"/>
              <a:gd name="connsiteY54" fmla="*/ 1652201 h 5407203"/>
              <a:gd name="connsiteX55" fmla="*/ 2307763 w 2990533"/>
              <a:gd name="connsiteY55" fmla="*/ 1570274 h 5407203"/>
              <a:gd name="connsiteX56" fmla="*/ 2321418 w 2990533"/>
              <a:gd name="connsiteY56" fmla="*/ 1529310 h 5407203"/>
              <a:gd name="connsiteX57" fmla="*/ 2335074 w 2990533"/>
              <a:gd name="connsiteY57" fmla="*/ 1488346 h 5407203"/>
              <a:gd name="connsiteX58" fmla="*/ 2376040 w 2990533"/>
              <a:gd name="connsiteY58" fmla="*/ 1515655 h 5407203"/>
              <a:gd name="connsiteX59" fmla="*/ 2512594 w 2990533"/>
              <a:gd name="connsiteY59" fmla="*/ 1515655 h 5407203"/>
              <a:gd name="connsiteX60" fmla="*/ 2526249 w 2990533"/>
              <a:gd name="connsiteY60" fmla="*/ 1365455 h 5407203"/>
              <a:gd name="connsiteX61" fmla="*/ 2512594 w 2990533"/>
              <a:gd name="connsiteY61" fmla="*/ 1324492 h 5407203"/>
              <a:gd name="connsiteX62" fmla="*/ 2526249 w 2990533"/>
              <a:gd name="connsiteY62" fmla="*/ 1051400 h 5407203"/>
              <a:gd name="connsiteX63" fmla="*/ 2567216 w 2990533"/>
              <a:gd name="connsiteY63" fmla="*/ 928509 h 5407203"/>
              <a:gd name="connsiteX64" fmla="*/ 2580871 w 2990533"/>
              <a:gd name="connsiteY64" fmla="*/ 873891 h 5407203"/>
              <a:gd name="connsiteX65" fmla="*/ 2608182 w 2990533"/>
              <a:gd name="connsiteY65" fmla="*/ 791964 h 5407203"/>
              <a:gd name="connsiteX66" fmla="*/ 2621837 w 2990533"/>
              <a:gd name="connsiteY66" fmla="*/ 737346 h 5407203"/>
              <a:gd name="connsiteX67" fmla="*/ 2690114 w 2990533"/>
              <a:gd name="connsiteY67" fmla="*/ 641764 h 5407203"/>
              <a:gd name="connsiteX68" fmla="*/ 2785702 w 2990533"/>
              <a:gd name="connsiteY68" fmla="*/ 532527 h 5407203"/>
              <a:gd name="connsiteX69" fmla="*/ 2813013 w 2990533"/>
              <a:gd name="connsiteY69" fmla="*/ 491564 h 5407203"/>
              <a:gd name="connsiteX70" fmla="*/ 2853979 w 2990533"/>
              <a:gd name="connsiteY70" fmla="*/ 409636 h 5407203"/>
              <a:gd name="connsiteX71" fmla="*/ 2867635 w 2990533"/>
              <a:gd name="connsiteY71" fmla="*/ 368673 h 5407203"/>
              <a:gd name="connsiteX72" fmla="*/ 2922256 w 2990533"/>
              <a:gd name="connsiteY72" fmla="*/ 286745 h 5407203"/>
              <a:gd name="connsiteX73" fmla="*/ 2963222 w 2990533"/>
              <a:gd name="connsiteY73" fmla="*/ 150200 h 5407203"/>
              <a:gd name="connsiteX74" fmla="*/ 2990533 w 2990533"/>
              <a:gd name="connsiteY74" fmla="*/ 68273 h 5407203"/>
              <a:gd name="connsiteX75" fmla="*/ 2990533 w 2990533"/>
              <a:gd name="connsiteY75" fmla="*/ 0 h 540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990533" h="5407203">
                <a:moveTo>
                  <a:pt x="0" y="5407203"/>
                </a:moveTo>
                <a:cubicBezTo>
                  <a:pt x="96503" y="5387904"/>
                  <a:pt x="46261" y="5400887"/>
                  <a:pt x="150209" y="5366240"/>
                </a:cubicBezTo>
                <a:lnTo>
                  <a:pt x="191175" y="5352585"/>
                </a:lnTo>
                <a:cubicBezTo>
                  <a:pt x="241637" y="5276896"/>
                  <a:pt x="189614" y="5336763"/>
                  <a:pt x="259452" y="5297967"/>
                </a:cubicBezTo>
                <a:cubicBezTo>
                  <a:pt x="288145" y="5282028"/>
                  <a:pt x="309009" y="5248745"/>
                  <a:pt x="341385" y="5243349"/>
                </a:cubicBezTo>
                <a:cubicBezTo>
                  <a:pt x="368696" y="5238797"/>
                  <a:pt x="396167" y="5235124"/>
                  <a:pt x="423317" y="5229694"/>
                </a:cubicBezTo>
                <a:cubicBezTo>
                  <a:pt x="441720" y="5226014"/>
                  <a:pt x="459536" y="5219720"/>
                  <a:pt x="477939" y="5216040"/>
                </a:cubicBezTo>
                <a:cubicBezTo>
                  <a:pt x="505089" y="5210610"/>
                  <a:pt x="533010" y="5209100"/>
                  <a:pt x="559871" y="5202385"/>
                </a:cubicBezTo>
                <a:cubicBezTo>
                  <a:pt x="587800" y="5195403"/>
                  <a:pt x="641804" y="5175076"/>
                  <a:pt x="641804" y="5175076"/>
                </a:cubicBezTo>
                <a:cubicBezTo>
                  <a:pt x="669115" y="5156870"/>
                  <a:pt x="700526" y="5143666"/>
                  <a:pt x="723736" y="5120458"/>
                </a:cubicBezTo>
                <a:cubicBezTo>
                  <a:pt x="751047" y="5093149"/>
                  <a:pt x="784244" y="5070665"/>
                  <a:pt x="805669" y="5038530"/>
                </a:cubicBezTo>
                <a:cubicBezTo>
                  <a:pt x="842083" y="4983912"/>
                  <a:pt x="819324" y="5006669"/>
                  <a:pt x="873946" y="4970258"/>
                </a:cubicBezTo>
                <a:cubicBezTo>
                  <a:pt x="892153" y="4942949"/>
                  <a:pt x="905357" y="4911538"/>
                  <a:pt x="928567" y="4888330"/>
                </a:cubicBezTo>
                <a:cubicBezTo>
                  <a:pt x="942222" y="4874676"/>
                  <a:pt x="957677" y="4862610"/>
                  <a:pt x="969533" y="4847367"/>
                </a:cubicBezTo>
                <a:cubicBezTo>
                  <a:pt x="989685" y="4821459"/>
                  <a:pt x="1000945" y="4788647"/>
                  <a:pt x="1024155" y="4765439"/>
                </a:cubicBezTo>
                <a:lnTo>
                  <a:pt x="1147054" y="4642548"/>
                </a:lnTo>
                <a:cubicBezTo>
                  <a:pt x="1160709" y="4628894"/>
                  <a:pt x="1171952" y="4612296"/>
                  <a:pt x="1188020" y="4601585"/>
                </a:cubicBezTo>
                <a:cubicBezTo>
                  <a:pt x="1201675" y="4592482"/>
                  <a:pt x="1216171" y="4584528"/>
                  <a:pt x="1228986" y="4574276"/>
                </a:cubicBezTo>
                <a:cubicBezTo>
                  <a:pt x="1326275" y="4496449"/>
                  <a:pt x="1171174" y="4603711"/>
                  <a:pt x="1297263" y="4519657"/>
                </a:cubicBezTo>
                <a:cubicBezTo>
                  <a:pt x="1394859" y="4373275"/>
                  <a:pt x="1242869" y="4595440"/>
                  <a:pt x="1365540" y="4437730"/>
                </a:cubicBezTo>
                <a:lnTo>
                  <a:pt x="1447473" y="4314839"/>
                </a:lnTo>
                <a:lnTo>
                  <a:pt x="1474783" y="4273875"/>
                </a:lnTo>
                <a:cubicBezTo>
                  <a:pt x="1483886" y="4260221"/>
                  <a:pt x="1496904" y="4248481"/>
                  <a:pt x="1502094" y="4232912"/>
                </a:cubicBezTo>
                <a:cubicBezTo>
                  <a:pt x="1506646" y="4219257"/>
                  <a:pt x="1507766" y="4203924"/>
                  <a:pt x="1515750" y="4191948"/>
                </a:cubicBezTo>
                <a:cubicBezTo>
                  <a:pt x="1526462" y="4175881"/>
                  <a:pt x="1544353" y="4165819"/>
                  <a:pt x="1556716" y="4150984"/>
                </a:cubicBezTo>
                <a:cubicBezTo>
                  <a:pt x="1567222" y="4138377"/>
                  <a:pt x="1574923" y="4123675"/>
                  <a:pt x="1584027" y="4110021"/>
                </a:cubicBezTo>
                <a:cubicBezTo>
                  <a:pt x="1588579" y="4096366"/>
                  <a:pt x="1590692" y="4081639"/>
                  <a:pt x="1597682" y="4069057"/>
                </a:cubicBezTo>
                <a:cubicBezTo>
                  <a:pt x="1613623" y="4040366"/>
                  <a:pt x="1634097" y="4014439"/>
                  <a:pt x="1652304" y="3987130"/>
                </a:cubicBezTo>
                <a:lnTo>
                  <a:pt x="1706925" y="3905202"/>
                </a:lnTo>
                <a:lnTo>
                  <a:pt x="1734236" y="3864239"/>
                </a:lnTo>
                <a:lnTo>
                  <a:pt x="1761547" y="3823275"/>
                </a:lnTo>
                <a:cubicBezTo>
                  <a:pt x="1768478" y="3795551"/>
                  <a:pt x="1777102" y="3755123"/>
                  <a:pt x="1788858" y="3727693"/>
                </a:cubicBezTo>
                <a:cubicBezTo>
                  <a:pt x="1796877" y="3708984"/>
                  <a:pt x="1808149" y="3691784"/>
                  <a:pt x="1816168" y="3673075"/>
                </a:cubicBezTo>
                <a:cubicBezTo>
                  <a:pt x="1849191" y="3596025"/>
                  <a:pt x="1808820" y="3669912"/>
                  <a:pt x="1843479" y="3577493"/>
                </a:cubicBezTo>
                <a:cubicBezTo>
                  <a:pt x="1850627" y="3558434"/>
                  <a:pt x="1861686" y="3541081"/>
                  <a:pt x="1870790" y="3522875"/>
                </a:cubicBezTo>
                <a:cubicBezTo>
                  <a:pt x="1875253" y="3496099"/>
                  <a:pt x="1889919" y="3402673"/>
                  <a:pt x="1898101" y="3372675"/>
                </a:cubicBezTo>
                <a:cubicBezTo>
                  <a:pt x="1905676" y="3344903"/>
                  <a:pt x="1916308" y="3318056"/>
                  <a:pt x="1925412" y="3290747"/>
                </a:cubicBezTo>
                <a:lnTo>
                  <a:pt x="1966378" y="3167856"/>
                </a:lnTo>
                <a:cubicBezTo>
                  <a:pt x="1970930" y="3154202"/>
                  <a:pt x="1976542" y="3140856"/>
                  <a:pt x="1980033" y="3126893"/>
                </a:cubicBezTo>
                <a:cubicBezTo>
                  <a:pt x="1992575" y="3076727"/>
                  <a:pt x="2012595" y="3004013"/>
                  <a:pt x="2021000" y="2949384"/>
                </a:cubicBezTo>
                <a:cubicBezTo>
                  <a:pt x="2046575" y="2783158"/>
                  <a:pt x="2020849" y="2895369"/>
                  <a:pt x="2048310" y="2785529"/>
                </a:cubicBezTo>
                <a:cubicBezTo>
                  <a:pt x="2052862" y="2744565"/>
                  <a:pt x="2054803" y="2703227"/>
                  <a:pt x="2061966" y="2662638"/>
                </a:cubicBezTo>
                <a:cubicBezTo>
                  <a:pt x="2068489" y="2625676"/>
                  <a:pt x="2077408" y="2589008"/>
                  <a:pt x="2089277" y="2553401"/>
                </a:cubicBezTo>
                <a:cubicBezTo>
                  <a:pt x="2098380" y="2526092"/>
                  <a:pt x="2110941" y="2499701"/>
                  <a:pt x="2116587" y="2471474"/>
                </a:cubicBezTo>
                <a:cubicBezTo>
                  <a:pt x="2121139" y="2448716"/>
                  <a:pt x="2126714" y="2426140"/>
                  <a:pt x="2130243" y="2403201"/>
                </a:cubicBezTo>
                <a:cubicBezTo>
                  <a:pt x="2135823" y="2366932"/>
                  <a:pt x="2137333" y="2330068"/>
                  <a:pt x="2143898" y="2293965"/>
                </a:cubicBezTo>
                <a:cubicBezTo>
                  <a:pt x="2146473" y="2279804"/>
                  <a:pt x="2154063" y="2266965"/>
                  <a:pt x="2157554" y="2253001"/>
                </a:cubicBezTo>
                <a:cubicBezTo>
                  <a:pt x="2163183" y="2230486"/>
                  <a:pt x="2167680" y="2207666"/>
                  <a:pt x="2171209" y="2184728"/>
                </a:cubicBezTo>
                <a:cubicBezTo>
                  <a:pt x="2176789" y="2148459"/>
                  <a:pt x="2177175" y="2111373"/>
                  <a:pt x="2184864" y="2075492"/>
                </a:cubicBezTo>
                <a:cubicBezTo>
                  <a:pt x="2190896" y="2047345"/>
                  <a:pt x="2206529" y="2021792"/>
                  <a:pt x="2212175" y="1993565"/>
                </a:cubicBezTo>
                <a:cubicBezTo>
                  <a:pt x="2216727" y="1970807"/>
                  <a:pt x="2220796" y="1947948"/>
                  <a:pt x="2225831" y="1925292"/>
                </a:cubicBezTo>
                <a:cubicBezTo>
                  <a:pt x="2229902" y="1906973"/>
                  <a:pt x="2235415" y="1888993"/>
                  <a:pt x="2239486" y="1870674"/>
                </a:cubicBezTo>
                <a:cubicBezTo>
                  <a:pt x="2244521" y="1848018"/>
                  <a:pt x="2248106" y="1825057"/>
                  <a:pt x="2253141" y="1802401"/>
                </a:cubicBezTo>
                <a:cubicBezTo>
                  <a:pt x="2257212" y="1784082"/>
                  <a:pt x="2263440" y="1766247"/>
                  <a:pt x="2266797" y="1747783"/>
                </a:cubicBezTo>
                <a:cubicBezTo>
                  <a:pt x="2272555" y="1716118"/>
                  <a:pt x="2273215" y="1683561"/>
                  <a:pt x="2280452" y="1652201"/>
                </a:cubicBezTo>
                <a:cubicBezTo>
                  <a:pt x="2286925" y="1624152"/>
                  <a:pt x="2298659" y="1597583"/>
                  <a:pt x="2307763" y="1570274"/>
                </a:cubicBezTo>
                <a:lnTo>
                  <a:pt x="2321418" y="1529310"/>
                </a:lnTo>
                <a:lnTo>
                  <a:pt x="2335074" y="1488346"/>
                </a:lnTo>
                <a:cubicBezTo>
                  <a:pt x="2348729" y="1497449"/>
                  <a:pt x="2361361" y="1508316"/>
                  <a:pt x="2376040" y="1515655"/>
                </a:cubicBezTo>
                <a:cubicBezTo>
                  <a:pt x="2429004" y="1542136"/>
                  <a:pt x="2444205" y="1525425"/>
                  <a:pt x="2512594" y="1515655"/>
                </a:cubicBezTo>
                <a:cubicBezTo>
                  <a:pt x="2543825" y="1421969"/>
                  <a:pt x="2548308" y="1453685"/>
                  <a:pt x="2526249" y="1365455"/>
                </a:cubicBezTo>
                <a:cubicBezTo>
                  <a:pt x="2522758" y="1351492"/>
                  <a:pt x="2517146" y="1338146"/>
                  <a:pt x="2512594" y="1324492"/>
                </a:cubicBezTo>
                <a:cubicBezTo>
                  <a:pt x="2517146" y="1233461"/>
                  <a:pt x="2515801" y="1141944"/>
                  <a:pt x="2526249" y="1051400"/>
                </a:cubicBezTo>
                <a:cubicBezTo>
                  <a:pt x="2529176" y="1026030"/>
                  <a:pt x="2558924" y="961676"/>
                  <a:pt x="2567216" y="928509"/>
                </a:cubicBezTo>
                <a:cubicBezTo>
                  <a:pt x="2571768" y="910303"/>
                  <a:pt x="2575478" y="891866"/>
                  <a:pt x="2580871" y="873891"/>
                </a:cubicBezTo>
                <a:cubicBezTo>
                  <a:pt x="2589143" y="846319"/>
                  <a:pt x="2601200" y="819891"/>
                  <a:pt x="2608182" y="791964"/>
                </a:cubicBezTo>
                <a:cubicBezTo>
                  <a:pt x="2612734" y="773758"/>
                  <a:pt x="2616444" y="755321"/>
                  <a:pt x="2621837" y="737346"/>
                </a:cubicBezTo>
                <a:cubicBezTo>
                  <a:pt x="2650159" y="642943"/>
                  <a:pt x="2623609" y="663930"/>
                  <a:pt x="2690114" y="641764"/>
                </a:cubicBezTo>
                <a:cubicBezTo>
                  <a:pt x="2758392" y="596249"/>
                  <a:pt x="2721976" y="628111"/>
                  <a:pt x="2785702" y="532527"/>
                </a:cubicBezTo>
                <a:lnTo>
                  <a:pt x="2813013" y="491564"/>
                </a:lnTo>
                <a:cubicBezTo>
                  <a:pt x="2847332" y="388611"/>
                  <a:pt x="2801041" y="515504"/>
                  <a:pt x="2853979" y="409636"/>
                </a:cubicBezTo>
                <a:cubicBezTo>
                  <a:pt x="2860416" y="396763"/>
                  <a:pt x="2860645" y="381255"/>
                  <a:pt x="2867635" y="368673"/>
                </a:cubicBezTo>
                <a:cubicBezTo>
                  <a:pt x="2883576" y="339982"/>
                  <a:pt x="2922256" y="286745"/>
                  <a:pt x="2922256" y="286745"/>
                </a:cubicBezTo>
                <a:cubicBezTo>
                  <a:pt x="2942893" y="204206"/>
                  <a:pt x="2929979" y="249922"/>
                  <a:pt x="2963222" y="150200"/>
                </a:cubicBezTo>
                <a:cubicBezTo>
                  <a:pt x="2963223" y="150198"/>
                  <a:pt x="2990533" y="68276"/>
                  <a:pt x="2990533" y="68273"/>
                </a:cubicBezTo>
                <a:lnTo>
                  <a:pt x="2990533" y="0"/>
                </a:ln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defTabSz="914400" eaLnBrk="0" fontAlgn="base" hangingPunct="0">
              <a:spcBef>
                <a:spcPct val="50000"/>
              </a:spcBef>
              <a:spcAft>
                <a:spcPct val="0"/>
              </a:spcAft>
              <a:buFont typeface="Wingdings" pitchFamily="-111" charset="2"/>
              <a:buChar char="§"/>
            </a:pPr>
            <a:endParaRPr lang="en-US" sz="2400" b="1">
              <a:solidFill>
                <a:srgbClr val="FFFFFF"/>
              </a:solidFill>
              <a:latin typeface="Times" pitchFamily="-111" charset="0"/>
              <a:ea typeface="Times New Roman" pitchFamily="-111" charset="0"/>
              <a:cs typeface="Times New Roman" pitchFamily="-111" charset="0"/>
            </a:endParaRPr>
          </a:p>
        </p:txBody>
      </p:sp>
      <p:sp>
        <p:nvSpPr>
          <p:cNvPr id="4" name="Freeform 3"/>
          <p:cNvSpPr/>
          <p:nvPr/>
        </p:nvSpPr>
        <p:spPr>
          <a:xfrm>
            <a:off x="3804711" y="802512"/>
            <a:ext cx="983189" cy="251996"/>
          </a:xfrm>
          <a:custGeom>
            <a:avLst/>
            <a:gdLst>
              <a:gd name="connsiteX0" fmla="*/ 0 w 983189"/>
              <a:gd name="connsiteY0" fmla="*/ 122891 h 150200"/>
              <a:gd name="connsiteX1" fmla="*/ 68277 w 983189"/>
              <a:gd name="connsiteY1" fmla="*/ 109236 h 150200"/>
              <a:gd name="connsiteX2" fmla="*/ 191176 w 983189"/>
              <a:gd name="connsiteY2" fmla="*/ 81927 h 150200"/>
              <a:gd name="connsiteX3" fmla="*/ 273108 w 983189"/>
              <a:gd name="connsiteY3" fmla="*/ 27309 h 150200"/>
              <a:gd name="connsiteX4" fmla="*/ 355041 w 983189"/>
              <a:gd name="connsiteY4" fmla="*/ 0 h 150200"/>
              <a:gd name="connsiteX5" fmla="*/ 450629 w 983189"/>
              <a:gd name="connsiteY5" fmla="*/ 13654 h 150200"/>
              <a:gd name="connsiteX6" fmla="*/ 546216 w 983189"/>
              <a:gd name="connsiteY6" fmla="*/ 122891 h 150200"/>
              <a:gd name="connsiteX7" fmla="*/ 587183 w 983189"/>
              <a:gd name="connsiteY7" fmla="*/ 150200 h 150200"/>
              <a:gd name="connsiteX8" fmla="*/ 737392 w 983189"/>
              <a:gd name="connsiteY8" fmla="*/ 136545 h 150200"/>
              <a:gd name="connsiteX9" fmla="*/ 778358 w 983189"/>
              <a:gd name="connsiteY9" fmla="*/ 122891 h 150200"/>
              <a:gd name="connsiteX10" fmla="*/ 832980 w 983189"/>
              <a:gd name="connsiteY10" fmla="*/ 109236 h 150200"/>
              <a:gd name="connsiteX11" fmla="*/ 873946 w 983189"/>
              <a:gd name="connsiteY11" fmla="*/ 95582 h 150200"/>
              <a:gd name="connsiteX12" fmla="*/ 983189 w 983189"/>
              <a:gd name="connsiteY12" fmla="*/ 54618 h 1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3189" h="150200">
                <a:moveTo>
                  <a:pt x="0" y="122891"/>
                </a:moveTo>
                <a:lnTo>
                  <a:pt x="68277" y="109236"/>
                </a:lnTo>
                <a:cubicBezTo>
                  <a:pt x="91414" y="105030"/>
                  <a:pt x="161890" y="98196"/>
                  <a:pt x="191176" y="81927"/>
                </a:cubicBezTo>
                <a:cubicBezTo>
                  <a:pt x="219869" y="65988"/>
                  <a:pt x="241969" y="37688"/>
                  <a:pt x="273108" y="27309"/>
                </a:cubicBezTo>
                <a:lnTo>
                  <a:pt x="355041" y="0"/>
                </a:lnTo>
                <a:cubicBezTo>
                  <a:pt x="386904" y="4551"/>
                  <a:pt x="419800" y="4406"/>
                  <a:pt x="450629" y="13654"/>
                </a:cubicBezTo>
                <a:cubicBezTo>
                  <a:pt x="523045" y="35377"/>
                  <a:pt x="474212" y="74892"/>
                  <a:pt x="546216" y="122891"/>
                </a:cubicBezTo>
                <a:lnTo>
                  <a:pt x="587183" y="150200"/>
                </a:lnTo>
                <a:cubicBezTo>
                  <a:pt x="637253" y="145648"/>
                  <a:pt x="687621" y="143655"/>
                  <a:pt x="737392" y="136545"/>
                </a:cubicBezTo>
                <a:cubicBezTo>
                  <a:pt x="751641" y="134510"/>
                  <a:pt x="764518" y="126845"/>
                  <a:pt x="778358" y="122891"/>
                </a:cubicBezTo>
                <a:cubicBezTo>
                  <a:pt x="796404" y="117735"/>
                  <a:pt x="814934" y="114392"/>
                  <a:pt x="832980" y="109236"/>
                </a:cubicBezTo>
                <a:cubicBezTo>
                  <a:pt x="846820" y="105282"/>
                  <a:pt x="859832" y="98405"/>
                  <a:pt x="873946" y="95582"/>
                </a:cubicBezTo>
                <a:cubicBezTo>
                  <a:pt x="982963" y="73780"/>
                  <a:pt x="954079" y="112836"/>
                  <a:pt x="983189" y="54618"/>
                </a:cubicBez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defTabSz="914400" eaLnBrk="0" fontAlgn="base" hangingPunct="0">
              <a:spcBef>
                <a:spcPct val="50000"/>
              </a:spcBef>
              <a:spcAft>
                <a:spcPct val="0"/>
              </a:spcAft>
              <a:buFont typeface="Wingdings" pitchFamily="-111" charset="2"/>
              <a:buChar char="§"/>
            </a:pPr>
            <a:endParaRPr lang="en-US" sz="2400" b="1">
              <a:solidFill>
                <a:srgbClr val="FFFFFF"/>
              </a:solidFill>
              <a:latin typeface="Times" pitchFamily="-111" charset="0"/>
              <a:ea typeface="Times New Roman" pitchFamily="-111" charset="0"/>
              <a:cs typeface="Times New Roman" pitchFamily="-111" charset="0"/>
            </a:endParaRPr>
          </a:p>
        </p:txBody>
      </p:sp>
      <p:sp>
        <p:nvSpPr>
          <p:cNvPr id="5" name="Freeform 4"/>
          <p:cNvSpPr/>
          <p:nvPr/>
        </p:nvSpPr>
        <p:spPr>
          <a:xfrm>
            <a:off x="3318262" y="1010437"/>
            <a:ext cx="1447474" cy="4278870"/>
          </a:xfrm>
          <a:custGeom>
            <a:avLst/>
            <a:gdLst>
              <a:gd name="connsiteX0" fmla="*/ 1379196 w 1379196"/>
              <a:gd name="connsiteY0" fmla="*/ 0 h 4355803"/>
              <a:gd name="connsiteX1" fmla="*/ 1310919 w 1379196"/>
              <a:gd name="connsiteY1" fmla="*/ 136546 h 4355803"/>
              <a:gd name="connsiteX2" fmla="*/ 1215331 w 1379196"/>
              <a:gd name="connsiteY2" fmla="*/ 286746 h 4355803"/>
              <a:gd name="connsiteX3" fmla="*/ 1188020 w 1379196"/>
              <a:gd name="connsiteY3" fmla="*/ 327709 h 4355803"/>
              <a:gd name="connsiteX4" fmla="*/ 1160710 w 1379196"/>
              <a:gd name="connsiteY4" fmla="*/ 368673 h 4355803"/>
              <a:gd name="connsiteX5" fmla="*/ 1119743 w 1379196"/>
              <a:gd name="connsiteY5" fmla="*/ 409637 h 4355803"/>
              <a:gd name="connsiteX6" fmla="*/ 1078777 w 1379196"/>
              <a:gd name="connsiteY6" fmla="*/ 491564 h 4355803"/>
              <a:gd name="connsiteX7" fmla="*/ 1051466 w 1379196"/>
              <a:gd name="connsiteY7" fmla="*/ 573491 h 4355803"/>
              <a:gd name="connsiteX8" fmla="*/ 1024156 w 1379196"/>
              <a:gd name="connsiteY8" fmla="*/ 628110 h 4355803"/>
              <a:gd name="connsiteX9" fmla="*/ 983189 w 1379196"/>
              <a:gd name="connsiteY9" fmla="*/ 778310 h 4355803"/>
              <a:gd name="connsiteX10" fmla="*/ 969534 w 1379196"/>
              <a:gd name="connsiteY10" fmla="*/ 819273 h 4355803"/>
              <a:gd name="connsiteX11" fmla="*/ 942223 w 1379196"/>
              <a:gd name="connsiteY11" fmla="*/ 928510 h 4355803"/>
              <a:gd name="connsiteX12" fmla="*/ 901257 w 1379196"/>
              <a:gd name="connsiteY12" fmla="*/ 1010437 h 4355803"/>
              <a:gd name="connsiteX13" fmla="*/ 873946 w 1379196"/>
              <a:gd name="connsiteY13" fmla="*/ 1092364 h 4355803"/>
              <a:gd name="connsiteX14" fmla="*/ 846635 w 1379196"/>
              <a:gd name="connsiteY14" fmla="*/ 1174292 h 4355803"/>
              <a:gd name="connsiteX15" fmla="*/ 832980 w 1379196"/>
              <a:gd name="connsiteY15" fmla="*/ 1215255 h 4355803"/>
              <a:gd name="connsiteX16" fmla="*/ 805669 w 1379196"/>
              <a:gd name="connsiteY16" fmla="*/ 1351801 h 4355803"/>
              <a:gd name="connsiteX17" fmla="*/ 792014 w 1379196"/>
              <a:gd name="connsiteY17" fmla="*/ 1392765 h 4355803"/>
              <a:gd name="connsiteX18" fmla="*/ 764703 w 1379196"/>
              <a:gd name="connsiteY18" fmla="*/ 1433728 h 4355803"/>
              <a:gd name="connsiteX19" fmla="*/ 751047 w 1379196"/>
              <a:gd name="connsiteY19" fmla="*/ 1474692 h 4355803"/>
              <a:gd name="connsiteX20" fmla="*/ 723737 w 1379196"/>
              <a:gd name="connsiteY20" fmla="*/ 1515656 h 4355803"/>
              <a:gd name="connsiteX21" fmla="*/ 682770 w 1379196"/>
              <a:gd name="connsiteY21" fmla="*/ 1597583 h 4355803"/>
              <a:gd name="connsiteX22" fmla="*/ 655460 w 1379196"/>
              <a:gd name="connsiteY22" fmla="*/ 1679510 h 4355803"/>
              <a:gd name="connsiteX23" fmla="*/ 600838 w 1379196"/>
              <a:gd name="connsiteY23" fmla="*/ 1761438 h 4355803"/>
              <a:gd name="connsiteX24" fmla="*/ 559872 w 1379196"/>
              <a:gd name="connsiteY24" fmla="*/ 1843365 h 4355803"/>
              <a:gd name="connsiteX25" fmla="*/ 518906 w 1379196"/>
              <a:gd name="connsiteY25" fmla="*/ 1870674 h 4355803"/>
              <a:gd name="connsiteX26" fmla="*/ 491595 w 1379196"/>
              <a:gd name="connsiteY26" fmla="*/ 1911638 h 4355803"/>
              <a:gd name="connsiteX27" fmla="*/ 423318 w 1379196"/>
              <a:gd name="connsiteY27" fmla="*/ 1993565 h 4355803"/>
              <a:gd name="connsiteX28" fmla="*/ 396007 w 1379196"/>
              <a:gd name="connsiteY28" fmla="*/ 2075492 h 4355803"/>
              <a:gd name="connsiteX29" fmla="*/ 382352 w 1379196"/>
              <a:gd name="connsiteY29" fmla="*/ 2116456 h 4355803"/>
              <a:gd name="connsiteX30" fmla="*/ 368696 w 1379196"/>
              <a:gd name="connsiteY30" fmla="*/ 2157420 h 4355803"/>
              <a:gd name="connsiteX31" fmla="*/ 355041 w 1379196"/>
              <a:gd name="connsiteY31" fmla="*/ 2212038 h 4355803"/>
              <a:gd name="connsiteX32" fmla="*/ 273108 w 1379196"/>
              <a:gd name="connsiteY32" fmla="*/ 2403202 h 4355803"/>
              <a:gd name="connsiteX33" fmla="*/ 245798 w 1379196"/>
              <a:gd name="connsiteY33" fmla="*/ 2485129 h 4355803"/>
              <a:gd name="connsiteX34" fmla="*/ 218487 w 1379196"/>
              <a:gd name="connsiteY34" fmla="*/ 2648984 h 4355803"/>
              <a:gd name="connsiteX35" fmla="*/ 191176 w 1379196"/>
              <a:gd name="connsiteY35" fmla="*/ 2785529 h 4355803"/>
              <a:gd name="connsiteX36" fmla="*/ 177520 w 1379196"/>
              <a:gd name="connsiteY36" fmla="*/ 2826493 h 4355803"/>
              <a:gd name="connsiteX37" fmla="*/ 163865 w 1379196"/>
              <a:gd name="connsiteY37" fmla="*/ 2894766 h 4355803"/>
              <a:gd name="connsiteX38" fmla="*/ 136554 w 1379196"/>
              <a:gd name="connsiteY38" fmla="*/ 2976693 h 4355803"/>
              <a:gd name="connsiteX39" fmla="*/ 122899 w 1379196"/>
              <a:gd name="connsiteY39" fmla="*/ 3017657 h 4355803"/>
              <a:gd name="connsiteX40" fmla="*/ 95588 w 1379196"/>
              <a:gd name="connsiteY40" fmla="*/ 3099584 h 4355803"/>
              <a:gd name="connsiteX41" fmla="*/ 81933 w 1379196"/>
              <a:gd name="connsiteY41" fmla="*/ 3140548 h 4355803"/>
              <a:gd name="connsiteX42" fmla="*/ 40966 w 1379196"/>
              <a:gd name="connsiteY42" fmla="*/ 3345366 h 4355803"/>
              <a:gd name="connsiteX43" fmla="*/ 27311 w 1379196"/>
              <a:gd name="connsiteY43" fmla="*/ 3386330 h 4355803"/>
              <a:gd name="connsiteX44" fmla="*/ 54622 w 1379196"/>
              <a:gd name="connsiteY44" fmla="*/ 3959821 h 4355803"/>
              <a:gd name="connsiteX45" fmla="*/ 40966 w 1379196"/>
              <a:gd name="connsiteY45" fmla="*/ 4219257 h 4355803"/>
              <a:gd name="connsiteX46" fmla="*/ 27311 w 1379196"/>
              <a:gd name="connsiteY46" fmla="*/ 4260221 h 4355803"/>
              <a:gd name="connsiteX47" fmla="*/ 13656 w 1379196"/>
              <a:gd name="connsiteY47" fmla="*/ 4314839 h 4355803"/>
              <a:gd name="connsiteX48" fmla="*/ 0 w 1379196"/>
              <a:gd name="connsiteY48" fmla="*/ 4355803 h 43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9196" h="4355803">
                <a:moveTo>
                  <a:pt x="1379196" y="0"/>
                </a:moveTo>
                <a:cubicBezTo>
                  <a:pt x="1356437" y="45515"/>
                  <a:pt x="1337891" y="93394"/>
                  <a:pt x="1310919" y="136546"/>
                </a:cubicBezTo>
                <a:cubicBezTo>
                  <a:pt x="1233968" y="259659"/>
                  <a:pt x="1266452" y="210070"/>
                  <a:pt x="1215331" y="286746"/>
                </a:cubicBezTo>
                <a:lnTo>
                  <a:pt x="1188020" y="327709"/>
                </a:lnTo>
                <a:cubicBezTo>
                  <a:pt x="1178916" y="341364"/>
                  <a:pt x="1172315" y="357069"/>
                  <a:pt x="1160710" y="368673"/>
                </a:cubicBezTo>
                <a:lnTo>
                  <a:pt x="1119743" y="409637"/>
                </a:lnTo>
                <a:cubicBezTo>
                  <a:pt x="1069946" y="559019"/>
                  <a:pt x="1149364" y="332755"/>
                  <a:pt x="1078777" y="491564"/>
                </a:cubicBezTo>
                <a:cubicBezTo>
                  <a:pt x="1067085" y="517869"/>
                  <a:pt x="1064340" y="547744"/>
                  <a:pt x="1051466" y="573491"/>
                </a:cubicBezTo>
                <a:cubicBezTo>
                  <a:pt x="1042363" y="591697"/>
                  <a:pt x="1031716" y="609211"/>
                  <a:pt x="1024156" y="628110"/>
                </a:cubicBezTo>
                <a:cubicBezTo>
                  <a:pt x="985095" y="725757"/>
                  <a:pt x="1006046" y="686887"/>
                  <a:pt x="983189" y="778310"/>
                </a:cubicBezTo>
                <a:cubicBezTo>
                  <a:pt x="979698" y="792273"/>
                  <a:pt x="973321" y="805387"/>
                  <a:pt x="969534" y="819273"/>
                </a:cubicBezTo>
                <a:cubicBezTo>
                  <a:pt x="959658" y="855483"/>
                  <a:pt x="954093" y="892903"/>
                  <a:pt x="942223" y="928510"/>
                </a:cubicBezTo>
                <a:cubicBezTo>
                  <a:pt x="892426" y="1077892"/>
                  <a:pt x="971844" y="851628"/>
                  <a:pt x="901257" y="1010437"/>
                </a:cubicBezTo>
                <a:cubicBezTo>
                  <a:pt x="889565" y="1036742"/>
                  <a:pt x="883050" y="1065055"/>
                  <a:pt x="873946" y="1092364"/>
                </a:cubicBezTo>
                <a:lnTo>
                  <a:pt x="846635" y="1174292"/>
                </a:lnTo>
                <a:cubicBezTo>
                  <a:pt x="842083" y="1187946"/>
                  <a:pt x="835346" y="1201058"/>
                  <a:pt x="832980" y="1215255"/>
                </a:cubicBezTo>
                <a:cubicBezTo>
                  <a:pt x="822250" y="1279631"/>
                  <a:pt x="821965" y="1294768"/>
                  <a:pt x="805669" y="1351801"/>
                </a:cubicBezTo>
                <a:cubicBezTo>
                  <a:pt x="801715" y="1365640"/>
                  <a:pt x="798451" y="1379891"/>
                  <a:pt x="792014" y="1392765"/>
                </a:cubicBezTo>
                <a:cubicBezTo>
                  <a:pt x="784674" y="1407443"/>
                  <a:pt x="772043" y="1419050"/>
                  <a:pt x="764703" y="1433728"/>
                </a:cubicBezTo>
                <a:cubicBezTo>
                  <a:pt x="758266" y="1446602"/>
                  <a:pt x="757484" y="1461818"/>
                  <a:pt x="751047" y="1474692"/>
                </a:cubicBezTo>
                <a:cubicBezTo>
                  <a:pt x="743707" y="1489370"/>
                  <a:pt x="731077" y="1500978"/>
                  <a:pt x="723737" y="1515656"/>
                </a:cubicBezTo>
                <a:cubicBezTo>
                  <a:pt x="667205" y="1628713"/>
                  <a:pt x="761035" y="1480193"/>
                  <a:pt x="682770" y="1597583"/>
                </a:cubicBezTo>
                <a:cubicBezTo>
                  <a:pt x="673667" y="1624892"/>
                  <a:pt x="671428" y="1655559"/>
                  <a:pt x="655460" y="1679510"/>
                </a:cubicBezTo>
                <a:lnTo>
                  <a:pt x="600838" y="1761438"/>
                </a:lnTo>
                <a:cubicBezTo>
                  <a:pt x="589732" y="1794756"/>
                  <a:pt x="586344" y="1816895"/>
                  <a:pt x="559872" y="1843365"/>
                </a:cubicBezTo>
                <a:cubicBezTo>
                  <a:pt x="548267" y="1854969"/>
                  <a:pt x="532561" y="1861571"/>
                  <a:pt x="518906" y="1870674"/>
                </a:cubicBezTo>
                <a:cubicBezTo>
                  <a:pt x="509802" y="1884329"/>
                  <a:pt x="502102" y="1899031"/>
                  <a:pt x="491595" y="1911638"/>
                </a:cubicBezTo>
                <a:cubicBezTo>
                  <a:pt x="460968" y="1948388"/>
                  <a:pt x="442692" y="1949976"/>
                  <a:pt x="423318" y="1993565"/>
                </a:cubicBezTo>
                <a:cubicBezTo>
                  <a:pt x="411626" y="2019870"/>
                  <a:pt x="405111" y="2048183"/>
                  <a:pt x="396007" y="2075492"/>
                </a:cubicBezTo>
                <a:lnTo>
                  <a:pt x="382352" y="2116456"/>
                </a:lnTo>
                <a:cubicBezTo>
                  <a:pt x="377800" y="2130111"/>
                  <a:pt x="372187" y="2143456"/>
                  <a:pt x="368696" y="2157420"/>
                </a:cubicBezTo>
                <a:cubicBezTo>
                  <a:pt x="364144" y="2175626"/>
                  <a:pt x="362259" y="2194715"/>
                  <a:pt x="355041" y="2212038"/>
                </a:cubicBezTo>
                <a:cubicBezTo>
                  <a:pt x="242548" y="2482003"/>
                  <a:pt x="345111" y="2187206"/>
                  <a:pt x="273108" y="2403202"/>
                </a:cubicBezTo>
                <a:lnTo>
                  <a:pt x="245798" y="2485129"/>
                </a:lnTo>
                <a:lnTo>
                  <a:pt x="218487" y="2648984"/>
                </a:lnTo>
                <a:cubicBezTo>
                  <a:pt x="207759" y="2713349"/>
                  <a:pt x="207470" y="2728504"/>
                  <a:pt x="191176" y="2785529"/>
                </a:cubicBezTo>
                <a:cubicBezTo>
                  <a:pt x="187222" y="2799369"/>
                  <a:pt x="181011" y="2812529"/>
                  <a:pt x="177520" y="2826493"/>
                </a:cubicBezTo>
                <a:cubicBezTo>
                  <a:pt x="171891" y="2849008"/>
                  <a:pt x="169972" y="2872375"/>
                  <a:pt x="163865" y="2894766"/>
                </a:cubicBezTo>
                <a:cubicBezTo>
                  <a:pt x="156290" y="2922538"/>
                  <a:pt x="145658" y="2949384"/>
                  <a:pt x="136554" y="2976693"/>
                </a:cubicBezTo>
                <a:lnTo>
                  <a:pt x="122899" y="3017657"/>
                </a:lnTo>
                <a:lnTo>
                  <a:pt x="95588" y="3099584"/>
                </a:lnTo>
                <a:cubicBezTo>
                  <a:pt x="91036" y="3113239"/>
                  <a:pt x="84299" y="3126351"/>
                  <a:pt x="81933" y="3140548"/>
                </a:cubicBezTo>
                <a:cubicBezTo>
                  <a:pt x="70492" y="3209185"/>
                  <a:pt x="60125" y="3278313"/>
                  <a:pt x="40966" y="3345366"/>
                </a:cubicBezTo>
                <a:cubicBezTo>
                  <a:pt x="37012" y="3359205"/>
                  <a:pt x="31863" y="3372675"/>
                  <a:pt x="27311" y="3386330"/>
                </a:cubicBezTo>
                <a:cubicBezTo>
                  <a:pt x="40139" y="3578743"/>
                  <a:pt x="54622" y="3765594"/>
                  <a:pt x="54622" y="3959821"/>
                </a:cubicBezTo>
                <a:cubicBezTo>
                  <a:pt x="54622" y="4046419"/>
                  <a:pt x="48807" y="4133014"/>
                  <a:pt x="40966" y="4219257"/>
                </a:cubicBezTo>
                <a:cubicBezTo>
                  <a:pt x="39663" y="4233591"/>
                  <a:pt x="31265" y="4246382"/>
                  <a:pt x="27311" y="4260221"/>
                </a:cubicBezTo>
                <a:cubicBezTo>
                  <a:pt x="22155" y="4278265"/>
                  <a:pt x="18812" y="4296795"/>
                  <a:pt x="13656" y="4314839"/>
                </a:cubicBezTo>
                <a:cubicBezTo>
                  <a:pt x="9702" y="4328679"/>
                  <a:pt x="0" y="4355803"/>
                  <a:pt x="0" y="4355803"/>
                </a:cubicBez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defTabSz="914400" eaLnBrk="0" fontAlgn="base" hangingPunct="0">
              <a:spcBef>
                <a:spcPct val="50000"/>
              </a:spcBef>
              <a:spcAft>
                <a:spcPct val="0"/>
              </a:spcAft>
              <a:buFont typeface="Wingdings" pitchFamily="-111" charset="2"/>
              <a:buChar char="§"/>
            </a:pPr>
            <a:endParaRPr lang="en-US" sz="2400" b="1">
              <a:solidFill>
                <a:srgbClr val="FFFFFF"/>
              </a:solidFill>
              <a:latin typeface="Times" pitchFamily="-111" charset="0"/>
              <a:ea typeface="Times New Roman" pitchFamily="-111" charset="0"/>
              <a:cs typeface="Times New Roman" pitchFamily="-111" charset="0"/>
            </a:endParaRPr>
          </a:p>
        </p:txBody>
      </p:sp>
    </p:spTree>
    <p:extLst>
      <p:ext uri="{BB962C8B-B14F-4D97-AF65-F5344CB8AC3E}">
        <p14:creationId xmlns:p14="http://schemas.microsoft.com/office/powerpoint/2010/main" val="2670242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4070">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0" grpId="0" build="p"/>
      <p:bldP spid="2" grpId="0" animBg="1"/>
      <p:bldP spid="3" grpId="0" animBg="1"/>
      <p:bldP spid="4" grpId="0" animBg="1"/>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35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5427297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الأسباط</a:t>
            </a:r>
          </a:p>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الشرقيون</a:t>
            </a:r>
            <a:endParaRPr lang="en-US"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4"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رأوبين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5"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جاد</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16"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منسى</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ar-JO" sz="2800" dirty="0">
                <a:latin typeface="Arial" panose="020B0604020202020204" pitchFamily="34" charset="0"/>
                <a:ea typeface="ＭＳ Ｐゴシック" charset="0"/>
                <a:cs typeface="Arial" panose="020B0604020202020204" pitchFamily="34" charset="0"/>
              </a:rPr>
              <a:t>الاستعدادات النهائية </a:t>
            </a:r>
            <a:br>
              <a:rPr kumimoji="1" lang="ar-JO" sz="2800" dirty="0">
                <a:latin typeface="Arial" panose="020B0604020202020204" pitchFamily="34" charset="0"/>
                <a:ea typeface="ＭＳ Ｐゴシック" charset="0"/>
                <a:cs typeface="Arial" panose="020B0604020202020204" pitchFamily="34" charset="0"/>
              </a:rPr>
            </a:br>
            <a:r>
              <a:rPr kumimoji="1" lang="ar-JO" sz="2800" dirty="0">
                <a:latin typeface="Arial" panose="020B0604020202020204" pitchFamily="34" charset="0"/>
                <a:ea typeface="ＭＳ Ｐゴシック" charset="0"/>
                <a:cs typeface="Arial" panose="020B0604020202020204" pitchFamily="34" charset="0"/>
              </a:rPr>
              <a:t>(31-36)</a:t>
            </a:r>
            <a:endParaRPr kumimoji="1" lang="en-US" dirty="0">
              <a:latin typeface="Arial" panose="020B0604020202020204" pitchFamily="34" charset="0"/>
              <a:ea typeface="ＭＳ Ｐゴシック" charset="0"/>
              <a:cs typeface="Arial" panose="020B0604020202020204" pitchFamily="34"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الاستقرار عبر الأردن (31-32)</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المديانيون (31)</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المواريث (32)</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ملخص التجوال (33: 1- 49)</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تعريف أرض كنعان</a:t>
            </a:r>
          </a:p>
          <a:p>
            <a:pPr algn="r" defTabSz="914400" fontAlgn="base">
              <a:spcBef>
                <a:spcPct val="20000"/>
              </a:spcBef>
              <a:spcAft>
                <a:spcPct val="0"/>
              </a:spcAft>
              <a:buSzPct val="90000"/>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(33: 50- 36: 13)</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الميراث </a:t>
            </a:r>
          </a:p>
          <a:p>
            <a:pPr algn="r" defTabSz="914400" fontAlgn="base">
              <a:spcBef>
                <a:spcPct val="20000"/>
              </a:spcBef>
              <a:spcAft>
                <a:spcPct val="0"/>
              </a:spcAft>
              <a:buSzPct val="90000"/>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(33: 50- 24: 29)</a:t>
            </a: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مدن اللاويين (35)</a:t>
            </a:r>
            <a:endParaRPr kumimoji="1" lang="en-US" sz="2400" dirty="0">
              <a:solidFill>
                <a:srgbClr val="FFDB96"/>
              </a:solidFill>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198217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407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407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407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407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407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407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407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0"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386630" y="171172"/>
            <a:ext cx="3444584" cy="512935"/>
          </a:xfrm>
          <a:effectLst>
            <a:outerShdw blurRad="63500" dist="35921" dir="2700000" algn="ctr" rotWithShape="0">
              <a:schemeClr val="tx2">
                <a:alpha val="74998"/>
              </a:schemeClr>
            </a:outerShdw>
          </a:effectLst>
        </p:spPr>
        <p:txBody>
          <a:bodyPr anchor="ctr"/>
          <a:lstStyle/>
          <a:p>
            <a:pPr algn="l" rtl="1">
              <a:defRPr/>
            </a:pPr>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48 مدينة للاويين</a:t>
            </a:r>
            <a:endParaRPr lang="en-US" sz="2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1" name="Text Box 2"/>
          <p:cNvSpPr txBox="1">
            <a:spLocks noChangeArrowheads="1"/>
          </p:cNvSpPr>
          <p:nvPr/>
        </p:nvSpPr>
        <p:spPr bwMode="auto">
          <a:xfrm>
            <a:off x="8160213" y="89445"/>
            <a:ext cx="856325"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ar-JO" b="1" dirty="0">
                <a:solidFill>
                  <a:srgbClr val="FFFFFF"/>
                </a:solidFill>
                <a:latin typeface="Arial" charset="0"/>
                <a:cs typeface="Arial" charset="0"/>
              </a:rPr>
              <a:t>171 أ</a:t>
            </a:r>
            <a:endParaRPr lang="en-US" b="1" dirty="0">
              <a:solidFill>
                <a:srgbClr val="FFFFFF"/>
              </a:solidFill>
              <a:latin typeface="Arial" charset="0"/>
              <a:cs typeface="Arial" charset="0"/>
            </a:endParaRP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354361" y="6575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6 مدن للملجأ      </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92" name="Rectangle 2"/>
          <p:cNvSpPr txBox="1">
            <a:spLocks noChangeArrowheads="1"/>
          </p:cNvSpPr>
          <p:nvPr/>
        </p:nvSpPr>
        <p:spPr bwMode="auto">
          <a:xfrm>
            <a:off x="5744028" y="6097593"/>
            <a:ext cx="2954146"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العَدَد 35</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4578586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32461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4388" y="-114300"/>
            <a:ext cx="7059612" cy="707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2" name="Text Box 2"/>
          <p:cNvSpPr txBox="1">
            <a:spLocks noChangeArrowheads="1"/>
          </p:cNvSpPr>
          <p:nvPr/>
        </p:nvSpPr>
        <p:spPr bwMode="auto">
          <a:xfrm>
            <a:off x="8388756" y="-7620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cs typeface="Arial" charset="0"/>
              </a:rPr>
              <a:t>142</a:t>
            </a:r>
            <a:endParaRPr lang="en-US" b="1" dirty="0">
              <a:solidFill>
                <a:srgbClr val="333333"/>
              </a:solidFill>
              <a:latin typeface="Arial" charset="0"/>
              <a:cs typeface="Arial" charset="0"/>
            </a:endParaRPr>
          </a:p>
        </p:txBody>
      </p:sp>
      <p:sp>
        <p:nvSpPr>
          <p:cNvPr id="4" name="TextBox 3"/>
          <p:cNvSpPr txBox="1"/>
          <p:nvPr/>
        </p:nvSpPr>
        <p:spPr>
          <a:xfrm>
            <a:off x="2882900" y="4787900"/>
            <a:ext cx="2317750" cy="523875"/>
          </a:xfrm>
          <a:prstGeom prst="rect">
            <a:avLst/>
          </a:prstGeom>
          <a:noFill/>
        </p:spPr>
        <p:txBody>
          <a:bodyPr>
            <a:spAutoFit/>
          </a:bodyPr>
          <a:lstStyle/>
          <a:p>
            <a:pPr algn="r" defTabSz="914400" fontAlgn="base">
              <a:spcBef>
                <a:spcPct val="0"/>
              </a:spcBef>
              <a:spcAft>
                <a:spcPct val="0"/>
              </a:spcAft>
              <a:defRPr/>
            </a:pPr>
            <a:r>
              <a:rPr lang="ar-JO"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حبرون</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14" name="TextBox 13"/>
          <p:cNvSpPr txBox="1"/>
          <p:nvPr/>
        </p:nvSpPr>
        <p:spPr>
          <a:xfrm>
            <a:off x="2603500" y="2971800"/>
            <a:ext cx="2886075" cy="523875"/>
          </a:xfrm>
          <a:prstGeom prst="rect">
            <a:avLst/>
          </a:prstGeom>
          <a:noFill/>
        </p:spPr>
        <p:txBody>
          <a:bodyPr>
            <a:spAutoFit/>
          </a:bodyPr>
          <a:lstStyle/>
          <a:p>
            <a:pPr algn="r" defTabSz="914400" fontAlgn="base">
              <a:spcBef>
                <a:spcPct val="0"/>
              </a:spcBef>
              <a:spcAft>
                <a:spcPct val="0"/>
              </a:spcAft>
              <a:defRPr/>
            </a:pPr>
            <a:r>
              <a:rPr lang="ar-JO"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شكيم</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18" name="TextBox 17"/>
          <p:cNvSpPr txBox="1"/>
          <p:nvPr/>
        </p:nvSpPr>
        <p:spPr>
          <a:xfrm>
            <a:off x="4127500" y="431800"/>
            <a:ext cx="2052638" cy="523875"/>
          </a:xfrm>
          <a:prstGeom prst="rect">
            <a:avLst/>
          </a:prstGeom>
          <a:noFill/>
        </p:spPr>
        <p:txBody>
          <a:bodyPr>
            <a:spAutoFit/>
          </a:bodyPr>
          <a:lstStyle/>
          <a:p>
            <a:pPr algn="r" defTabSz="914400" fontAlgn="base">
              <a:spcBef>
                <a:spcPct val="0"/>
              </a:spcBef>
              <a:spcAft>
                <a:spcPct val="0"/>
              </a:spcAft>
              <a:defRPr/>
            </a:pPr>
            <a:r>
              <a:rPr lang="ar-JO" sz="2800" b="1" dirty="0">
                <a:solidFill>
                  <a:srgbClr val="FFFFFF"/>
                </a:solidFill>
                <a:effectLst>
                  <a:outerShdw blurRad="50800" dist="88900" dir="2700000" algn="tl" rotWithShape="0">
                    <a:srgbClr val="000000">
                      <a:alpha val="96000"/>
                    </a:srgbClr>
                  </a:outerShdw>
                </a:effectLst>
                <a:latin typeface="Arial" panose="020B0604020202020204" pitchFamily="34" charset="0"/>
                <a:ea typeface="ＭＳ Ｐゴシック" charset="0"/>
                <a:cs typeface="Arial" panose="020B0604020202020204" pitchFamily="34" charset="0"/>
              </a:rPr>
              <a:t>قادش</a:t>
            </a:r>
            <a:endParaRPr lang="en-US" sz="2800" b="1" dirty="0">
              <a:solidFill>
                <a:srgbClr val="FFFFFF"/>
              </a:solidFill>
              <a:effectLst>
                <a:outerShdw blurRad="50800" dist="88900" dir="2700000" algn="tl" rotWithShape="0">
                  <a:srgbClr val="000000">
                    <a:alpha val="96000"/>
                  </a:srgbClr>
                </a:outerShdw>
              </a:effectLst>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7253288" y="1454150"/>
            <a:ext cx="2093912" cy="523875"/>
          </a:xfrm>
          <a:prstGeom prst="rect">
            <a:avLst/>
          </a:prstGeom>
          <a:noFill/>
        </p:spPr>
        <p:txBody>
          <a:bodyPr>
            <a:spAutoFit/>
          </a:bodyPr>
          <a:lstStyle/>
          <a:p>
            <a:pPr defTabSz="914400" fontAlgn="base">
              <a:spcBef>
                <a:spcPct val="0"/>
              </a:spcBef>
              <a:spcAft>
                <a:spcPct val="0"/>
              </a:spcAft>
              <a:defRPr/>
            </a:pPr>
            <a:r>
              <a:rPr lang="ar-JO"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جولان</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26" name="TextBox 25"/>
          <p:cNvSpPr txBox="1"/>
          <p:nvPr/>
        </p:nvSpPr>
        <p:spPr>
          <a:xfrm>
            <a:off x="7594600" y="2552700"/>
            <a:ext cx="1803400" cy="523875"/>
          </a:xfrm>
          <a:prstGeom prst="rect">
            <a:avLst/>
          </a:prstGeom>
          <a:noFill/>
        </p:spPr>
        <p:txBody>
          <a:bodyPr>
            <a:spAutoFit/>
          </a:bodyPr>
          <a:lstStyle/>
          <a:p>
            <a:pPr defTabSz="914400" fontAlgn="base">
              <a:spcBef>
                <a:spcPct val="0"/>
              </a:spcBef>
              <a:spcAft>
                <a:spcPct val="0"/>
              </a:spcAft>
              <a:defRPr/>
            </a:pPr>
            <a:r>
              <a:rPr lang="ar-JO"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راموت</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defTabSz="914400" fontAlgn="base">
              <a:spcBef>
                <a:spcPct val="0"/>
              </a:spcBef>
              <a:spcAft>
                <a:spcPct val="0"/>
              </a:spcAft>
              <a:defRPr/>
            </a:pPr>
            <a:r>
              <a:rPr lang="ar-JO"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باصر</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grpSp>
        <p:nvGrpSpPr>
          <p:cNvPr id="324619" name="Group 1"/>
          <p:cNvGrpSpPr>
            <a:grpSpLocks/>
          </p:cNvGrpSpPr>
          <p:nvPr/>
        </p:nvGrpSpPr>
        <p:grpSpPr bwMode="auto">
          <a:xfrm>
            <a:off x="5181600" y="588963"/>
            <a:ext cx="2466975" cy="4700587"/>
            <a:chOff x="5181597" y="588236"/>
            <a:chExt cx="2466308" cy="4701719"/>
          </a:xfrm>
        </p:grpSpPr>
        <p:grpSp>
          <p:nvGrpSpPr>
            <p:cNvPr id="324625" name="Group 6"/>
            <p:cNvGrpSpPr>
              <a:grpSpLocks/>
            </p:cNvGrpSpPr>
            <p:nvPr/>
          </p:nvGrpSpPr>
          <p:grpSpPr bwMode="auto">
            <a:xfrm>
              <a:off x="5181597" y="5071534"/>
              <a:ext cx="206026" cy="218421"/>
              <a:chOff x="6972297" y="5071534"/>
              <a:chExt cx="206026" cy="218421"/>
            </a:xfrm>
          </p:grpSpPr>
          <p:sp>
            <p:nvSpPr>
              <p:cNvPr id="32464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4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6" name="Group 14"/>
            <p:cNvGrpSpPr>
              <a:grpSpLocks/>
            </p:cNvGrpSpPr>
            <p:nvPr/>
          </p:nvGrpSpPr>
          <p:grpSpPr bwMode="auto">
            <a:xfrm>
              <a:off x="5473697" y="3255434"/>
              <a:ext cx="206026" cy="218421"/>
              <a:chOff x="6972297" y="5071534"/>
              <a:chExt cx="206026" cy="218421"/>
            </a:xfrm>
          </p:grpSpPr>
          <p:sp>
            <p:nvSpPr>
              <p:cNvPr id="32463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4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7" name="Group 18"/>
            <p:cNvGrpSpPr>
              <a:grpSpLocks/>
            </p:cNvGrpSpPr>
            <p:nvPr/>
          </p:nvGrpSpPr>
          <p:grpSpPr bwMode="auto">
            <a:xfrm>
              <a:off x="6158395" y="588236"/>
              <a:ext cx="206026" cy="231124"/>
              <a:chOff x="6972297" y="4233136"/>
              <a:chExt cx="206026" cy="231124"/>
            </a:xfrm>
          </p:grpSpPr>
          <p:sp>
            <p:nvSpPr>
              <p:cNvPr id="3246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8" name="Group 22"/>
            <p:cNvGrpSpPr>
              <a:grpSpLocks/>
            </p:cNvGrpSpPr>
            <p:nvPr/>
          </p:nvGrpSpPr>
          <p:grpSpPr bwMode="auto">
            <a:xfrm>
              <a:off x="7100888" y="1738191"/>
              <a:ext cx="206026" cy="218421"/>
              <a:chOff x="6972297" y="5071534"/>
              <a:chExt cx="206026" cy="218421"/>
            </a:xfrm>
          </p:grpSpPr>
          <p:sp>
            <p:nvSpPr>
              <p:cNvPr id="3246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9" name="Group 26"/>
            <p:cNvGrpSpPr>
              <a:grpSpLocks/>
            </p:cNvGrpSpPr>
            <p:nvPr/>
          </p:nvGrpSpPr>
          <p:grpSpPr bwMode="auto">
            <a:xfrm>
              <a:off x="7441879" y="2836334"/>
              <a:ext cx="206026" cy="218421"/>
              <a:chOff x="6972297" y="5071534"/>
              <a:chExt cx="206026" cy="218421"/>
            </a:xfrm>
          </p:grpSpPr>
          <p:sp>
            <p:nvSpPr>
              <p:cNvPr id="32463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30" name="Group 30"/>
            <p:cNvGrpSpPr>
              <a:grpSpLocks/>
            </p:cNvGrpSpPr>
            <p:nvPr/>
          </p:nvGrpSpPr>
          <p:grpSpPr bwMode="auto">
            <a:xfrm>
              <a:off x="7100888" y="4036891"/>
              <a:ext cx="206026" cy="218421"/>
              <a:chOff x="6972297" y="5071534"/>
              <a:chExt cx="206026" cy="218421"/>
            </a:xfrm>
          </p:grpSpPr>
          <p:sp>
            <p:nvSpPr>
              <p:cNvPr id="32463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sp>
        <p:nvSpPr>
          <p:cNvPr id="32462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21" name="Text Box 100"/>
          <p:cNvSpPr txBox="1">
            <a:spLocks noChangeArrowheads="1"/>
          </p:cNvSpPr>
          <p:nvPr/>
        </p:nvSpPr>
        <p:spPr bwMode="auto">
          <a:xfrm>
            <a:off x="6238875" y="5722938"/>
            <a:ext cx="2746375" cy="1169551"/>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50000"/>
              </a:spcBef>
              <a:spcAft>
                <a:spcPct val="0"/>
              </a:spcAft>
              <a:buFont typeface="Wingdings" charset="0"/>
              <a:buNone/>
            </a:pPr>
            <a:r>
              <a:rPr lang="ar-JO" sz="2800" b="1" i="1" dirty="0">
                <a:solidFill>
                  <a:srgbClr val="FFFFFF"/>
                </a:solidFill>
                <a:latin typeface="Arial" charset="0"/>
                <a:cs typeface="Arial" charset="0"/>
              </a:rPr>
              <a:t>عدد 35؛</a:t>
            </a:r>
          </a:p>
          <a:p>
            <a:pPr algn="r" defTabSz="914400" fontAlgn="base">
              <a:spcBef>
                <a:spcPct val="50000"/>
              </a:spcBef>
              <a:spcAft>
                <a:spcPct val="0"/>
              </a:spcAft>
              <a:buFont typeface="Wingdings" charset="0"/>
              <a:buNone/>
            </a:pPr>
            <a:r>
              <a:rPr lang="ar-JO" sz="2800" b="1" i="1" dirty="0">
                <a:solidFill>
                  <a:srgbClr val="FFFFFF"/>
                </a:solidFill>
                <a:latin typeface="Arial" charset="0"/>
                <a:cs typeface="Arial" charset="0"/>
              </a:rPr>
              <a:t> يشوع 20: 1-9</a:t>
            </a:r>
          </a:p>
        </p:txBody>
      </p:sp>
      <p:sp>
        <p:nvSpPr>
          <p:cNvPr id="324622" name="TextBox 8"/>
          <p:cNvSpPr txBox="1">
            <a:spLocks noChangeArrowheads="1"/>
          </p:cNvSpPr>
          <p:nvPr/>
        </p:nvSpPr>
        <p:spPr bwMode="auto">
          <a:xfrm>
            <a:off x="50800" y="0"/>
            <a:ext cx="2362200"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3048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عاشت إسرائيل في ثقافة بدو رحل والانتقام الشخصي من قبل أفراد أسر ضد أسر مخالفة (عداوات دموية).</a:t>
            </a:r>
          </a:p>
          <a:p>
            <a:pPr algn="r" defTabSz="914400" eaLnBrk="1" fontAlgn="base" hangingPunct="1">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 </a:t>
            </a:r>
          </a:p>
          <a:p>
            <a:pPr algn="r" defTabSz="914400" eaLnBrk="1" fontAlgn="base" hangingPunct="1">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ومع ذلك، لم تكن الأمة مستعدة للإجراءات القانونية من قبل</a:t>
            </a:r>
          </a:p>
          <a:p>
            <a:pPr algn="r" defTabSz="914400" eaLnBrk="1" fontAlgn="base" hangingPunct="1">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 مجلس بلدي موضوعي </a:t>
            </a:r>
          </a:p>
          <a:p>
            <a:pPr algn="r" defTabSz="914400" eaLnBrk="1" fontAlgn="base" hangingPunct="1">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(قانون مدني). </a:t>
            </a:r>
          </a:p>
          <a:p>
            <a:pPr algn="r" defTabSz="914400" eaLnBrk="1" fontAlgn="base" hangingPunct="1">
              <a:spcBef>
                <a:spcPct val="0"/>
              </a:spcBef>
              <a:spcAft>
                <a:spcPct val="0"/>
              </a:spcAft>
            </a:pPr>
            <a:endParaRPr lang="ar-JO" sz="2000" b="1" dirty="0">
              <a:solidFill>
                <a:srgbClr val="FFFFFF"/>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لذلك اقام الله خطوة وسيطة لست مدن مجاورة حيث يمكن لمن قتل نفسًا عن طريق الخطأ أن يلجأ إليها.</a:t>
            </a:r>
            <a:endParaRPr lang="en-US" sz="2000" b="1" dirty="0">
              <a:solidFill>
                <a:srgbClr val="FFFFFF"/>
              </a:solidFill>
              <a:latin typeface="Arial" panose="020B0604020202020204" pitchFamily="34" charset="0"/>
              <a:cs typeface="Arial" panose="020B0604020202020204" pitchFamily="34" charset="0"/>
            </a:endParaRPr>
          </a:p>
        </p:txBody>
      </p:sp>
      <p:sp>
        <p:nvSpPr>
          <p:cNvPr id="32462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ar-JO" altLang="zh-CN" sz="3600" b="1" dirty="0">
                <a:solidFill>
                  <a:srgbClr val="FFFFFF"/>
                </a:solidFill>
                <a:latin typeface="Arial" panose="020B0604020202020204" pitchFamily="34" charset="0"/>
                <a:ea typeface="SimSun" charset="0"/>
                <a:cs typeface="Arial" panose="020B0604020202020204" pitchFamily="34" charset="0"/>
              </a:rPr>
              <a:t>مدن الملجأ</a:t>
            </a:r>
            <a:endParaRPr lang="en-US" sz="3600" b="1" dirty="0">
              <a:solidFill>
                <a:srgbClr val="FFFFFF"/>
              </a:solidFill>
              <a:latin typeface="Arial" panose="020B0604020202020204" pitchFamily="34" charset="0"/>
              <a:ea typeface="SimSun" charset="0"/>
              <a:cs typeface="Arial" panose="020B0604020202020204" pitchFamily="34" charset="0"/>
            </a:endParaRPr>
          </a:p>
        </p:txBody>
      </p:sp>
      <p:sp>
        <p:nvSpPr>
          <p:cNvPr id="32462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kumimoji="1" lang="en-US" sz="2000" b="1">
              <a:solidFill>
                <a:srgbClr val="000000"/>
              </a:solidFill>
              <a:latin typeface="Arial" charset="0"/>
              <a:cs typeface="Arial" charset="0"/>
            </a:endParaRPr>
          </a:p>
        </p:txBody>
      </p:sp>
    </p:spTree>
    <p:extLst>
      <p:ext uri="{BB962C8B-B14F-4D97-AF65-F5344CB8AC3E}">
        <p14:creationId xmlns:p14="http://schemas.microsoft.com/office/powerpoint/2010/main" val="42120786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3"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حدود </a:t>
            </a:r>
          </a:p>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أسباط</a:t>
            </a:r>
          </a:p>
          <a:p>
            <a:pPr defTabSz="91440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إسرائيل</a:t>
            </a:r>
            <a:endParaRPr lang="en-US"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4"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دان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25"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يهوذا</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26"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شمعون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27"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رأوبين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28"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جاد</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29"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منسى</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0"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أفرايم</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1"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منسى</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2"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نفتالي</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3"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أشير</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4"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بنيامين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5"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زبولون</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6"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ar-JO" b="1" kern="0" dirty="0">
                <a:solidFill>
                  <a:srgbClr val="FFFFFF"/>
                </a:solidFill>
                <a:effectLst>
                  <a:glow rad="101600">
                    <a:srgbClr val="000000">
                      <a:alpha val="75000"/>
                    </a:srgbClr>
                  </a:glow>
                </a:effectLst>
                <a:latin typeface="Arial"/>
                <a:ea typeface="ＭＳ Ｐゴシック"/>
                <a:cs typeface="Arial"/>
              </a:rPr>
              <a:t>يساكر</a:t>
            </a:r>
            <a:endParaRPr lang="en-US" b="1"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ar-JO" sz="2800" dirty="0">
                <a:latin typeface="Arial" panose="020B0604020202020204" pitchFamily="34" charset="0"/>
                <a:ea typeface="ＭＳ Ｐゴシック" charset="0"/>
                <a:cs typeface="Arial" panose="020B0604020202020204" pitchFamily="34" charset="0"/>
              </a:rPr>
              <a:t>الاستعدادات النهائية</a:t>
            </a:r>
            <a:br>
              <a:rPr kumimoji="1" lang="ar-JO" sz="2800" dirty="0">
                <a:latin typeface="Arial" panose="020B0604020202020204" pitchFamily="34" charset="0"/>
                <a:ea typeface="ＭＳ Ｐゴシック" charset="0"/>
                <a:cs typeface="Arial" panose="020B0604020202020204" pitchFamily="34" charset="0"/>
              </a:rPr>
            </a:br>
            <a:r>
              <a:rPr kumimoji="1" lang="ar-JO" sz="2800" dirty="0">
                <a:latin typeface="Arial" panose="020B0604020202020204" pitchFamily="34" charset="0"/>
                <a:ea typeface="ＭＳ Ｐゴシック" charset="0"/>
                <a:cs typeface="Arial" panose="020B0604020202020204" pitchFamily="34" charset="0"/>
              </a:rPr>
              <a:t>(31-36)</a:t>
            </a:r>
            <a:endParaRPr kumimoji="1" lang="en-US" dirty="0">
              <a:latin typeface="Arial" panose="020B0604020202020204" pitchFamily="34" charset="0"/>
              <a:ea typeface="ＭＳ Ｐゴシック" charset="0"/>
              <a:cs typeface="Arial" panose="020B0604020202020204" pitchFamily="34"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الاستقرار عبر الأردن (31-32)</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المديانيون (31)</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المواريث (32)</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ملخص التجوال (33: 1- 49)</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تعريف أرض كنعان</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(33: 50- 36: 13)</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الميراث </a:t>
            </a:r>
          </a:p>
          <a:p>
            <a:pPr algn="r" defTabSz="914400" fontAlgn="base">
              <a:spcBef>
                <a:spcPct val="20000"/>
              </a:spcBef>
              <a:spcAft>
                <a:spcPct val="0"/>
              </a:spcAft>
              <a:buSzPct val="90000"/>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(33: 50- 24: 29)</a:t>
            </a:r>
          </a:p>
          <a:p>
            <a:pPr marL="339725" indent="-3397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Arial" panose="020B0604020202020204" pitchFamily="34" charset="0"/>
                <a:ea typeface="ＭＳ Ｐゴシック" pitchFamily="-111" charset="-128"/>
                <a:cs typeface="Arial" panose="020B0604020202020204" pitchFamily="34" charset="0"/>
              </a:rPr>
              <a:t>مدن اللاويين (35)</a:t>
            </a:r>
          </a:p>
          <a:p>
            <a:pPr marL="746125" lvl="1" indent="-288925" algn="r" defTabSz="914400" fontAlgn="base">
              <a:spcBef>
                <a:spcPct val="20000"/>
              </a:spcBef>
              <a:spcAft>
                <a:spcPct val="0"/>
              </a:spcAft>
              <a:buSzPct val="90000"/>
              <a:buFont typeface="Wingdings" pitchFamily="-111" charset="2"/>
              <a:buChar char=""/>
              <a:defRPr/>
            </a:pPr>
            <a:r>
              <a:rPr kumimoji="1" lang="ar-JO" sz="2400" dirty="0">
                <a:solidFill>
                  <a:srgbClr val="FFDB96"/>
                </a:solidFill>
                <a:latin typeface="Verdana" pitchFamily="-111" charset="0"/>
                <a:ea typeface="ＭＳ Ｐゴシック" pitchFamily="-111" charset="-128"/>
                <a:cs typeface="Times New Roman" pitchFamily="-111" charset="0"/>
              </a:rPr>
              <a:t>البنات (36)</a:t>
            </a:r>
            <a:endParaRPr kumimoji="1" lang="en-US" sz="2400" dirty="0">
              <a:solidFill>
                <a:srgbClr val="FFDB96"/>
              </a:solidFill>
              <a:latin typeface="Verdana" pitchFamily="-111" charset="0"/>
              <a:ea typeface="ＭＳ Ｐゴシック" pitchFamily="-111" charset="-128"/>
              <a:cs typeface="Times New Roman" pitchFamily="-111" charset="0"/>
            </a:endParaRPr>
          </a:p>
        </p:txBody>
      </p:sp>
    </p:spTree>
    <p:extLst>
      <p:ext uri="{BB962C8B-B14F-4D97-AF65-F5344CB8AC3E}">
        <p14:creationId xmlns:p14="http://schemas.microsoft.com/office/powerpoint/2010/main" val="1816804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407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407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407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407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407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407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4070">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4070">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dissolv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dissolv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dissolv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dissolve">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dissolve">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dissolv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dissolve">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P spid="31" grpId="0"/>
      <p:bldP spid="344070"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36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81281312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2" descr="Num 36 Zelophehad abstract.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000" y="23813"/>
            <a:ext cx="49530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2" name="Title 1"/>
          <p:cNvSpPr>
            <a:spLocks noGrp="1"/>
          </p:cNvSpPr>
          <p:nvPr>
            <p:ph type="title"/>
          </p:nvPr>
        </p:nvSpPr>
        <p:spPr>
          <a:xfrm>
            <a:off x="15875" y="34925"/>
            <a:ext cx="4124325" cy="2962275"/>
          </a:xfrm>
        </p:spPr>
        <p:txBody>
          <a:bodyPr/>
          <a:lstStyle/>
          <a:p>
            <a:r>
              <a:rPr lang="ar-JO" dirty="0">
                <a:latin typeface="Arial" panose="020B0604020202020204" pitchFamily="34" charset="0"/>
                <a:cs typeface="Arial" panose="020B0604020202020204" pitchFamily="34" charset="0"/>
              </a:rPr>
              <a:t>بنات</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صلفحاد</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(عَدَد 36)</a:t>
            </a:r>
            <a:endParaRPr lang="en-US" dirty="0">
              <a:latin typeface="Arial" panose="020B0604020202020204" pitchFamily="34" charset="0"/>
              <a:cs typeface="Arial" panose="020B0604020202020204" pitchFamily="34" charset="0"/>
            </a:endParaRPr>
          </a:p>
        </p:txBody>
      </p:sp>
      <p:pic>
        <p:nvPicPr>
          <p:cNvPr id="327683" name="Picture 3" descr="Num 36 Zelophehad shadow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3357563"/>
            <a:ext cx="6823075"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4" name="TextBox 4"/>
          <p:cNvSpPr txBox="1">
            <a:spLocks noChangeArrowheads="1"/>
          </p:cNvSpPr>
          <p:nvPr/>
        </p:nvSpPr>
        <p:spPr bwMode="auto">
          <a:xfrm>
            <a:off x="374650" y="6330950"/>
            <a:ext cx="1371600"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ar-JO" sz="1800" b="1" dirty="0">
                <a:solidFill>
                  <a:srgbClr val="800000"/>
                </a:solidFill>
                <a:latin typeface="Arial" charset="0"/>
                <a:cs typeface="Arial" charset="0"/>
              </a:rPr>
              <a:t>محلة</a:t>
            </a:r>
            <a:endParaRPr lang="en-US" sz="1800" b="1" dirty="0">
              <a:solidFill>
                <a:srgbClr val="800000"/>
              </a:solidFill>
              <a:latin typeface="Arial" charset="0"/>
              <a:cs typeface="Arial" charset="0"/>
            </a:endParaRPr>
          </a:p>
        </p:txBody>
      </p:sp>
      <p:sp>
        <p:nvSpPr>
          <p:cNvPr id="327685" name="TextBox 5"/>
          <p:cNvSpPr txBox="1">
            <a:spLocks noChangeArrowheads="1"/>
          </p:cNvSpPr>
          <p:nvPr/>
        </p:nvSpPr>
        <p:spPr bwMode="auto">
          <a:xfrm>
            <a:off x="1579563" y="6330950"/>
            <a:ext cx="1371600"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ar-JO" sz="1800" b="1" dirty="0">
                <a:solidFill>
                  <a:srgbClr val="800000"/>
                </a:solidFill>
                <a:latin typeface="Arial" charset="0"/>
                <a:cs typeface="Arial" charset="0"/>
              </a:rPr>
              <a:t>نوعة</a:t>
            </a:r>
            <a:endParaRPr lang="en-US" sz="1800" b="1" dirty="0">
              <a:solidFill>
                <a:srgbClr val="800000"/>
              </a:solidFill>
              <a:latin typeface="Arial" charset="0"/>
              <a:cs typeface="Arial" charset="0"/>
            </a:endParaRPr>
          </a:p>
        </p:txBody>
      </p:sp>
      <p:sp>
        <p:nvSpPr>
          <p:cNvPr id="327686" name="TextBox 6"/>
          <p:cNvSpPr txBox="1">
            <a:spLocks noChangeArrowheads="1"/>
          </p:cNvSpPr>
          <p:nvPr/>
        </p:nvSpPr>
        <p:spPr bwMode="auto">
          <a:xfrm>
            <a:off x="2795588" y="6330950"/>
            <a:ext cx="1371600"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ar-JO" sz="1800" b="1" dirty="0">
                <a:solidFill>
                  <a:srgbClr val="800000"/>
                </a:solidFill>
                <a:latin typeface="Arial" charset="0"/>
                <a:cs typeface="Arial" charset="0"/>
              </a:rPr>
              <a:t>حجلة</a:t>
            </a:r>
            <a:endParaRPr lang="en-US" sz="1800" b="1" dirty="0">
              <a:solidFill>
                <a:srgbClr val="800000"/>
              </a:solidFill>
              <a:latin typeface="Arial" charset="0"/>
              <a:cs typeface="Arial" charset="0"/>
            </a:endParaRPr>
          </a:p>
        </p:txBody>
      </p:sp>
      <p:sp>
        <p:nvSpPr>
          <p:cNvPr id="327687" name="TextBox 7"/>
          <p:cNvSpPr txBox="1">
            <a:spLocks noChangeArrowheads="1"/>
          </p:cNvSpPr>
          <p:nvPr/>
        </p:nvSpPr>
        <p:spPr bwMode="auto">
          <a:xfrm>
            <a:off x="4114800" y="6330950"/>
            <a:ext cx="1371600"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ar-JO" sz="1800" b="1" dirty="0">
                <a:solidFill>
                  <a:srgbClr val="800000"/>
                </a:solidFill>
                <a:latin typeface="Arial" charset="0"/>
                <a:cs typeface="Arial" charset="0"/>
              </a:rPr>
              <a:t>ملكة</a:t>
            </a:r>
            <a:endParaRPr lang="en-US" sz="1800" b="1" dirty="0">
              <a:solidFill>
                <a:srgbClr val="800000"/>
              </a:solidFill>
              <a:latin typeface="Arial" charset="0"/>
              <a:cs typeface="Arial" charset="0"/>
            </a:endParaRPr>
          </a:p>
        </p:txBody>
      </p:sp>
      <p:sp>
        <p:nvSpPr>
          <p:cNvPr id="327688" name="TextBox 8"/>
          <p:cNvSpPr txBox="1">
            <a:spLocks noChangeArrowheads="1"/>
          </p:cNvSpPr>
          <p:nvPr/>
        </p:nvSpPr>
        <p:spPr bwMode="auto">
          <a:xfrm>
            <a:off x="5280025" y="6330950"/>
            <a:ext cx="1565275"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ar-JO" sz="1800" b="1" dirty="0">
                <a:solidFill>
                  <a:srgbClr val="800000"/>
                </a:solidFill>
                <a:latin typeface="Arial" charset="0"/>
                <a:cs typeface="Arial" charset="0"/>
              </a:rPr>
              <a:t>ترصة</a:t>
            </a:r>
            <a:endParaRPr lang="en-US" sz="1800" b="1" dirty="0">
              <a:solidFill>
                <a:srgbClr val="800000"/>
              </a:solidFill>
              <a:latin typeface="Arial" charset="0"/>
              <a:cs typeface="Arial" charset="0"/>
            </a:endParaRPr>
          </a:p>
        </p:txBody>
      </p:sp>
    </p:spTree>
    <p:extLst>
      <p:ext uri="{BB962C8B-B14F-4D97-AF65-F5344CB8AC3E}">
        <p14:creationId xmlns:p14="http://schemas.microsoft.com/office/powerpoint/2010/main" val="2239612019"/>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0" y="762000"/>
            <a:ext cx="9144000" cy="755650"/>
            <a:chOff x="0" y="0"/>
            <a:chExt cx="4560" cy="671"/>
          </a:xfrm>
        </p:grpSpPr>
        <p:sp>
          <p:nvSpPr>
            <p:cNvPr id="21514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dirty="0">
                  <a:solidFill>
                    <a:srgbClr val="FFFFFF"/>
                  </a:solidFill>
                  <a:latin typeface="Arial Narrow" charset="0"/>
                  <a:ea typeface="SimSun" charset="0"/>
                  <a:cs typeface="SimSun" charset="0"/>
                </a:rPr>
                <a:t> </a:t>
              </a:r>
              <a:r>
                <a:rPr lang="ar-JO" altLang="zh-CN" sz="3600" b="1" dirty="0">
                  <a:solidFill>
                    <a:srgbClr val="FFFFFF"/>
                  </a:solidFill>
                  <a:latin typeface="Arial Narrow" charset="0"/>
                  <a:ea typeface="SimSun" charset="0"/>
                  <a:cs typeface="SimSun" charset="0"/>
                </a:rPr>
                <a:t>الاستعداد لامتلاك الأرض</a:t>
              </a:r>
              <a:endParaRPr lang="en-US" altLang="zh-CN" sz="3600" dirty="0">
                <a:solidFill>
                  <a:srgbClr val="FFFFFF"/>
                </a:solidFill>
                <a:latin typeface="Arial Narrow" charset="0"/>
                <a:ea typeface="SimSun" charset="0"/>
                <a:cs typeface="SimSun" charset="0"/>
              </a:endParaRPr>
            </a:p>
          </p:txBody>
        </p:sp>
        <p:sp>
          <p:nvSpPr>
            <p:cNvPr id="21514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3" name="Group 5"/>
          <p:cNvGrpSpPr>
            <a:grpSpLocks/>
          </p:cNvGrpSpPr>
          <p:nvPr/>
        </p:nvGrpSpPr>
        <p:grpSpPr bwMode="auto">
          <a:xfrm>
            <a:off x="0" y="1517650"/>
            <a:ext cx="2630488" cy="904875"/>
            <a:chOff x="0" y="671"/>
            <a:chExt cx="1312" cy="805"/>
          </a:xfrm>
        </p:grpSpPr>
        <p:sp>
          <p:nvSpPr>
            <p:cNvPr id="215145"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القديم</a:t>
              </a:r>
              <a:endParaRPr lang="en-US" altLang="zh-CN" sz="2400" dirty="0">
                <a:solidFill>
                  <a:srgbClr val="FFFFFF"/>
                </a:solidFill>
                <a:latin typeface="Arial Narrow" charset="0"/>
                <a:ea typeface="SimSun" charset="0"/>
                <a:cs typeface="SimSun" charset="0"/>
              </a:endParaRPr>
            </a:p>
          </p:txBody>
        </p:sp>
        <p:sp>
          <p:nvSpPr>
            <p:cNvPr id="215146"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4" name="Group 8"/>
          <p:cNvGrpSpPr>
            <a:grpSpLocks/>
          </p:cNvGrpSpPr>
          <p:nvPr/>
        </p:nvGrpSpPr>
        <p:grpSpPr bwMode="auto">
          <a:xfrm>
            <a:off x="2630488" y="1517650"/>
            <a:ext cx="3673475" cy="904875"/>
            <a:chOff x="1312" y="671"/>
            <a:chExt cx="1832" cy="805"/>
          </a:xfrm>
        </p:grpSpPr>
        <p:sp>
          <p:nvSpPr>
            <p:cNvPr id="215143"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تأجيل بسبب</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a:t>
              </a:r>
              <a:endParaRPr lang="en-US" altLang="zh-CN" sz="2400" dirty="0">
                <a:solidFill>
                  <a:srgbClr val="FFFFFF"/>
                </a:solidFill>
                <a:latin typeface="Arial Narrow" charset="0"/>
                <a:ea typeface="SimSun" charset="0"/>
                <a:cs typeface="SimSun" charset="0"/>
              </a:endParaRPr>
            </a:p>
          </p:txBody>
        </p:sp>
        <p:sp>
          <p:nvSpPr>
            <p:cNvPr id="21514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5" name="Group 11"/>
          <p:cNvGrpSpPr>
            <a:grpSpLocks/>
          </p:cNvGrpSpPr>
          <p:nvPr/>
        </p:nvGrpSpPr>
        <p:grpSpPr bwMode="auto">
          <a:xfrm>
            <a:off x="6303963" y="1517650"/>
            <a:ext cx="2840037" cy="904875"/>
            <a:chOff x="3144" y="671"/>
            <a:chExt cx="1416" cy="805"/>
          </a:xfrm>
        </p:grpSpPr>
        <p:sp>
          <p:nvSpPr>
            <p:cNvPr id="215141"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 </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endParaRPr lang="en-US" altLang="zh-CN" sz="2400" dirty="0">
                <a:solidFill>
                  <a:srgbClr val="FFFFFF"/>
                </a:solidFill>
                <a:latin typeface="Arial Narrow" charset="0"/>
                <a:ea typeface="SimSun" charset="0"/>
                <a:cs typeface="SimSun" charset="0"/>
              </a:endParaRPr>
            </a:p>
          </p:txBody>
        </p:sp>
        <p:sp>
          <p:nvSpPr>
            <p:cNvPr id="215142"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6" name="Group 14"/>
          <p:cNvGrpSpPr>
            <a:grpSpLocks/>
          </p:cNvGrpSpPr>
          <p:nvPr/>
        </p:nvGrpSpPr>
        <p:grpSpPr bwMode="auto">
          <a:xfrm>
            <a:off x="0" y="2422525"/>
            <a:ext cx="2630488" cy="476250"/>
            <a:chOff x="0" y="1476"/>
            <a:chExt cx="1312" cy="422"/>
          </a:xfrm>
        </p:grpSpPr>
        <p:sp>
          <p:nvSpPr>
            <p:cNvPr id="215139"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 1 –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4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7" name="Group 17"/>
          <p:cNvGrpSpPr>
            <a:grpSpLocks/>
          </p:cNvGrpSpPr>
          <p:nvPr/>
        </p:nvGrpSpPr>
        <p:grpSpPr bwMode="auto">
          <a:xfrm>
            <a:off x="2630488" y="2422525"/>
            <a:ext cx="3673475" cy="476250"/>
            <a:chOff x="1312" y="1476"/>
            <a:chExt cx="1832" cy="422"/>
          </a:xfrm>
        </p:grpSpPr>
        <p:sp>
          <p:nvSpPr>
            <p:cNvPr id="215137"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38"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8" name="Group 20"/>
          <p:cNvGrpSpPr>
            <a:grpSpLocks/>
          </p:cNvGrpSpPr>
          <p:nvPr/>
        </p:nvGrpSpPr>
        <p:grpSpPr bwMode="auto">
          <a:xfrm>
            <a:off x="6303963" y="2422525"/>
            <a:ext cx="2840037" cy="476250"/>
            <a:chOff x="3144" y="1476"/>
            <a:chExt cx="1416" cy="422"/>
          </a:xfrm>
        </p:grpSpPr>
        <p:sp>
          <p:nvSpPr>
            <p:cNvPr id="215135"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3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9" name="Group 23"/>
          <p:cNvGrpSpPr>
            <a:grpSpLocks/>
          </p:cNvGrpSpPr>
          <p:nvPr/>
        </p:nvGrpSpPr>
        <p:grpSpPr bwMode="auto">
          <a:xfrm>
            <a:off x="0" y="2898775"/>
            <a:ext cx="2630488" cy="474663"/>
            <a:chOff x="0" y="1898"/>
            <a:chExt cx="1312" cy="422"/>
          </a:xfrm>
        </p:grpSpPr>
        <p:sp>
          <p:nvSpPr>
            <p:cNvPr id="215133"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أمانة الله</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34"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0" name="Group 26"/>
          <p:cNvGrpSpPr>
            <a:grpSpLocks/>
          </p:cNvGrpSpPr>
          <p:nvPr/>
        </p:nvGrpSpPr>
        <p:grpSpPr bwMode="auto">
          <a:xfrm>
            <a:off x="2630488" y="2898775"/>
            <a:ext cx="3673475" cy="474663"/>
            <a:chOff x="1312" y="1898"/>
            <a:chExt cx="1832" cy="422"/>
          </a:xfrm>
        </p:grpSpPr>
        <p:sp>
          <p:nvSpPr>
            <p:cNvPr id="215131"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أمانة إسرائيل</a:t>
              </a:r>
              <a:endParaRPr lang="en-US" altLang="zh-CN" sz="2400" dirty="0">
                <a:solidFill>
                  <a:srgbClr val="FFFFFF"/>
                </a:solidFill>
                <a:latin typeface="Arial Narrow" charset="0"/>
                <a:ea typeface="SimSun" charset="0"/>
                <a:cs typeface="SimSun" charset="0"/>
              </a:endParaRPr>
            </a:p>
          </p:txBody>
        </p:sp>
        <p:sp>
          <p:nvSpPr>
            <p:cNvPr id="21513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1" name="Group 29"/>
          <p:cNvGrpSpPr>
            <a:grpSpLocks/>
          </p:cNvGrpSpPr>
          <p:nvPr/>
        </p:nvGrpSpPr>
        <p:grpSpPr bwMode="auto">
          <a:xfrm>
            <a:off x="6303963" y="2898775"/>
            <a:ext cx="2840037" cy="474663"/>
            <a:chOff x="3144" y="1898"/>
            <a:chExt cx="1416" cy="422"/>
          </a:xfrm>
        </p:grpSpPr>
        <p:sp>
          <p:nvSpPr>
            <p:cNvPr id="215129"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15130"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2" name="Group 32"/>
          <p:cNvGrpSpPr>
            <a:grpSpLocks/>
          </p:cNvGrpSpPr>
          <p:nvPr/>
        </p:nvGrpSpPr>
        <p:grpSpPr bwMode="auto">
          <a:xfrm>
            <a:off x="0" y="3373438"/>
            <a:ext cx="2630488" cy="474662"/>
            <a:chOff x="0" y="2320"/>
            <a:chExt cx="1312" cy="422"/>
          </a:xfrm>
        </p:grpSpPr>
        <p:sp>
          <p:nvSpPr>
            <p:cNvPr id="215127"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1512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3" name="Group 35"/>
          <p:cNvGrpSpPr>
            <a:grpSpLocks/>
          </p:cNvGrpSpPr>
          <p:nvPr/>
        </p:nvGrpSpPr>
        <p:grpSpPr bwMode="auto">
          <a:xfrm>
            <a:off x="2630488" y="3373438"/>
            <a:ext cx="3673475" cy="474662"/>
            <a:chOff x="1312" y="2320"/>
            <a:chExt cx="1832" cy="422"/>
          </a:xfrm>
        </p:grpSpPr>
        <p:sp>
          <p:nvSpPr>
            <p:cNvPr id="215125"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تأديب الله</a:t>
              </a:r>
              <a:endParaRPr lang="en-US" altLang="zh-CN" sz="2400" dirty="0">
                <a:solidFill>
                  <a:srgbClr val="FFFFFF"/>
                </a:solidFill>
                <a:latin typeface="Arial Narrow" charset="0"/>
                <a:ea typeface="SimSun" charset="0"/>
                <a:cs typeface="SimSun" charset="0"/>
              </a:endParaRPr>
            </a:p>
          </p:txBody>
        </p:sp>
        <p:sp>
          <p:nvSpPr>
            <p:cNvPr id="215126"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4" name="Group 38"/>
          <p:cNvGrpSpPr>
            <a:grpSpLocks/>
          </p:cNvGrpSpPr>
          <p:nvPr/>
        </p:nvGrpSpPr>
        <p:grpSpPr bwMode="auto">
          <a:xfrm>
            <a:off x="6303963" y="3373438"/>
            <a:ext cx="2840037" cy="474662"/>
            <a:chOff x="3144" y="2320"/>
            <a:chExt cx="1416" cy="422"/>
          </a:xfrm>
        </p:grpSpPr>
        <p:sp>
          <p:nvSpPr>
            <p:cNvPr id="215123"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1512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5" name="Group 41"/>
          <p:cNvGrpSpPr>
            <a:grpSpLocks/>
          </p:cNvGrpSpPr>
          <p:nvPr/>
        </p:nvGrpSpPr>
        <p:grpSpPr bwMode="auto">
          <a:xfrm>
            <a:off x="0" y="3848100"/>
            <a:ext cx="2630488" cy="474663"/>
            <a:chOff x="0" y="2742"/>
            <a:chExt cx="1312" cy="422"/>
          </a:xfrm>
        </p:grpSpPr>
        <p:sp>
          <p:nvSpPr>
            <p:cNvPr id="215121"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15122"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6" name="Group 44"/>
          <p:cNvGrpSpPr>
            <a:grpSpLocks/>
          </p:cNvGrpSpPr>
          <p:nvPr/>
        </p:nvGrpSpPr>
        <p:grpSpPr bwMode="auto">
          <a:xfrm>
            <a:off x="2630488" y="3848100"/>
            <a:ext cx="3673475" cy="474663"/>
            <a:chOff x="1312" y="2742"/>
            <a:chExt cx="1832" cy="422"/>
          </a:xfrm>
        </p:grpSpPr>
        <p:sp>
          <p:nvSpPr>
            <p:cNvPr id="215119"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تذمر إسرائيل</a:t>
              </a:r>
              <a:endParaRPr lang="en-US" altLang="zh-CN" sz="2400" dirty="0">
                <a:solidFill>
                  <a:srgbClr val="FFFFFF"/>
                </a:solidFill>
                <a:latin typeface="Arial Narrow" charset="0"/>
                <a:ea typeface="SimSun" charset="0"/>
                <a:cs typeface="SimSun" charset="0"/>
              </a:endParaRPr>
            </a:p>
          </p:txBody>
        </p:sp>
        <p:sp>
          <p:nvSpPr>
            <p:cNvPr id="21512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7" name="Group 47"/>
          <p:cNvGrpSpPr>
            <a:grpSpLocks/>
          </p:cNvGrpSpPr>
          <p:nvPr/>
        </p:nvGrpSpPr>
        <p:grpSpPr bwMode="auto">
          <a:xfrm>
            <a:off x="6303963" y="3848100"/>
            <a:ext cx="2840037" cy="474663"/>
            <a:chOff x="3144" y="2742"/>
            <a:chExt cx="1416" cy="422"/>
          </a:xfrm>
        </p:grpSpPr>
        <p:sp>
          <p:nvSpPr>
            <p:cNvPr id="215117"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15118"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8" name="Group 50"/>
          <p:cNvGrpSpPr>
            <a:grpSpLocks/>
          </p:cNvGrpSpPr>
          <p:nvPr/>
        </p:nvGrpSpPr>
        <p:grpSpPr bwMode="auto">
          <a:xfrm>
            <a:off x="0" y="4322763"/>
            <a:ext cx="2630488" cy="476250"/>
            <a:chOff x="0" y="3164"/>
            <a:chExt cx="1312" cy="422"/>
          </a:xfrm>
        </p:grpSpPr>
        <p:sp>
          <p:nvSpPr>
            <p:cNvPr id="215115"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21511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9" name="Group 53"/>
          <p:cNvGrpSpPr>
            <a:grpSpLocks/>
          </p:cNvGrpSpPr>
          <p:nvPr/>
        </p:nvGrpSpPr>
        <p:grpSpPr bwMode="auto">
          <a:xfrm>
            <a:off x="2630488" y="4322763"/>
            <a:ext cx="3673475" cy="476250"/>
            <a:chOff x="1312" y="3164"/>
            <a:chExt cx="1832" cy="422"/>
          </a:xfrm>
        </p:grpSpPr>
        <p:sp>
          <p:nvSpPr>
            <p:cNvPr id="215113"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215114"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0" name="Group 56"/>
          <p:cNvGrpSpPr>
            <a:grpSpLocks/>
          </p:cNvGrpSpPr>
          <p:nvPr/>
        </p:nvGrpSpPr>
        <p:grpSpPr bwMode="auto">
          <a:xfrm>
            <a:off x="6303963" y="4322763"/>
            <a:ext cx="2840037" cy="476250"/>
            <a:chOff x="3144" y="3164"/>
            <a:chExt cx="1416" cy="422"/>
          </a:xfrm>
        </p:grpSpPr>
        <p:sp>
          <p:nvSpPr>
            <p:cNvPr id="215111"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21511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1" name="Group 59"/>
          <p:cNvGrpSpPr>
            <a:grpSpLocks/>
          </p:cNvGrpSpPr>
          <p:nvPr/>
        </p:nvGrpSpPr>
        <p:grpSpPr bwMode="auto">
          <a:xfrm>
            <a:off x="0" y="4799013"/>
            <a:ext cx="2630488" cy="474662"/>
            <a:chOff x="0" y="3586"/>
            <a:chExt cx="1312" cy="422"/>
          </a:xfrm>
        </p:grpSpPr>
        <p:sp>
          <p:nvSpPr>
            <p:cNvPr id="215109"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215110"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2" name="Group 62"/>
          <p:cNvGrpSpPr>
            <a:grpSpLocks/>
          </p:cNvGrpSpPr>
          <p:nvPr/>
        </p:nvGrpSpPr>
        <p:grpSpPr bwMode="auto">
          <a:xfrm>
            <a:off x="2630488" y="4799013"/>
            <a:ext cx="3673475" cy="474662"/>
            <a:chOff x="1312" y="3586"/>
            <a:chExt cx="1832" cy="422"/>
          </a:xfrm>
        </p:grpSpPr>
        <p:sp>
          <p:nvSpPr>
            <p:cNvPr id="215107"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21510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3" name="Group 65"/>
          <p:cNvGrpSpPr>
            <a:grpSpLocks/>
          </p:cNvGrpSpPr>
          <p:nvPr/>
        </p:nvGrpSpPr>
        <p:grpSpPr bwMode="auto">
          <a:xfrm>
            <a:off x="6303963" y="4799013"/>
            <a:ext cx="2840037" cy="474662"/>
            <a:chOff x="3144" y="3586"/>
            <a:chExt cx="1416" cy="422"/>
          </a:xfrm>
        </p:grpSpPr>
        <p:sp>
          <p:nvSpPr>
            <p:cNvPr id="215105"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215106"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4" name="Group 68"/>
          <p:cNvGrpSpPr>
            <a:grpSpLocks/>
          </p:cNvGrpSpPr>
          <p:nvPr/>
        </p:nvGrpSpPr>
        <p:grpSpPr bwMode="auto">
          <a:xfrm>
            <a:off x="0" y="5273675"/>
            <a:ext cx="2630488" cy="582613"/>
            <a:chOff x="0" y="4008"/>
            <a:chExt cx="1312" cy="518"/>
          </a:xfrm>
        </p:grpSpPr>
        <p:sp>
          <p:nvSpPr>
            <p:cNvPr id="215103"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0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5" name="Group 71"/>
          <p:cNvGrpSpPr>
            <a:grpSpLocks/>
          </p:cNvGrpSpPr>
          <p:nvPr/>
        </p:nvGrpSpPr>
        <p:grpSpPr bwMode="auto">
          <a:xfrm>
            <a:off x="2630488" y="5273675"/>
            <a:ext cx="3673475" cy="582613"/>
            <a:chOff x="1312" y="4008"/>
            <a:chExt cx="1832" cy="518"/>
          </a:xfrm>
        </p:grpSpPr>
        <p:sp>
          <p:nvSpPr>
            <p:cNvPr id="215101"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02"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6" name="Group 74"/>
          <p:cNvGrpSpPr>
            <a:grpSpLocks/>
          </p:cNvGrpSpPr>
          <p:nvPr/>
        </p:nvGrpSpPr>
        <p:grpSpPr bwMode="auto">
          <a:xfrm>
            <a:off x="6303963" y="5273675"/>
            <a:ext cx="2840037" cy="582613"/>
            <a:chOff x="3144" y="4008"/>
            <a:chExt cx="1416" cy="518"/>
          </a:xfrm>
        </p:grpSpPr>
        <p:sp>
          <p:nvSpPr>
            <p:cNvPr id="215099"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0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7" name="Group 77"/>
          <p:cNvGrpSpPr>
            <a:grpSpLocks/>
          </p:cNvGrpSpPr>
          <p:nvPr/>
        </p:nvGrpSpPr>
        <p:grpSpPr bwMode="auto">
          <a:xfrm>
            <a:off x="0" y="5856288"/>
            <a:ext cx="1347788" cy="1001712"/>
            <a:chOff x="0" y="4526"/>
            <a:chExt cx="672" cy="890"/>
          </a:xfrm>
        </p:grpSpPr>
        <p:sp>
          <p:nvSpPr>
            <p:cNvPr id="215097"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dirty="0">
                  <a:solidFill>
                    <a:srgbClr val="FFFFFF"/>
                  </a:solidFill>
                  <a:latin typeface="Arial Narrow" charset="0"/>
                  <a:ea typeface="SimSun" charset="0"/>
                  <a:cs typeface="SimSun" charset="0"/>
                </a:rPr>
                <a:t> </a:t>
              </a:r>
              <a:r>
                <a:rPr lang="ar-JO" altLang="zh-CN" dirty="0">
                  <a:solidFill>
                    <a:srgbClr val="FFFFFF"/>
                  </a:solidFill>
                  <a:latin typeface="Arial Narrow" charset="0"/>
                  <a:ea typeface="SimSun" charset="0"/>
                  <a:cs typeface="SimSun" charset="0"/>
                </a:rPr>
                <a:t>التأسيس</a:t>
              </a:r>
              <a:r>
                <a:rPr lang="en-US" altLang="zh-CN" dirty="0">
                  <a:solidFill>
                    <a:srgbClr val="FFFFFF"/>
                  </a:solidFill>
                  <a:latin typeface="Arial Narrow" charset="0"/>
                  <a:ea typeface="SimSun" charset="0"/>
                  <a:cs typeface="SimSun" charset="0"/>
                </a:rPr>
                <a:t> </a:t>
              </a:r>
            </a:p>
            <a:p>
              <a:pPr algn="ctr" defTabSz="914400" eaLnBrk="0" fontAlgn="base" hangingPunct="0">
                <a:spcBef>
                  <a:spcPct val="0"/>
                </a:spcBef>
                <a:spcAft>
                  <a:spcPct val="0"/>
                </a:spcAft>
              </a:pPr>
              <a:r>
                <a:rPr lang="en-US" altLang="zh-CN" dirty="0">
                  <a:solidFill>
                    <a:srgbClr val="FFFFFF"/>
                  </a:solidFill>
                  <a:latin typeface="Arial" panose="020B0604020202020204" pitchFamily="34" charset="0"/>
                  <a:ea typeface="SimSun" charset="0"/>
                  <a:cs typeface="Arial" panose="020B0604020202020204" pitchFamily="34" charset="0"/>
                </a:rPr>
                <a:t>(</a:t>
              </a:r>
              <a:r>
                <a:rPr lang="ar-JO" altLang="zh-CN" dirty="0">
                  <a:solidFill>
                    <a:srgbClr val="FFFFFF"/>
                  </a:solidFill>
                  <a:latin typeface="Arial" panose="020B0604020202020204" pitchFamily="34" charset="0"/>
                  <a:ea typeface="SimSun" charset="0"/>
                  <a:cs typeface="Arial" panose="020B0604020202020204" pitchFamily="34" charset="0"/>
                </a:rPr>
                <a:t>1-4</a:t>
              </a:r>
              <a:r>
                <a:rPr lang="en-US" altLang="zh-CN" dirty="0">
                  <a:solidFill>
                    <a:srgbClr val="FFFFFF"/>
                  </a:solidFill>
                  <a:latin typeface="Arial" panose="020B0604020202020204" pitchFamily="34" charset="0"/>
                  <a:ea typeface="SimSun" charset="0"/>
                  <a:cs typeface="Arial" panose="020B0604020202020204" pitchFamily="34" charset="0"/>
                </a:rPr>
                <a:t>)</a:t>
              </a:r>
            </a:p>
          </p:txBody>
        </p:sp>
        <p:sp>
          <p:nvSpPr>
            <p:cNvPr id="215098"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8" name="Group 80"/>
          <p:cNvGrpSpPr>
            <a:grpSpLocks/>
          </p:cNvGrpSpPr>
          <p:nvPr/>
        </p:nvGrpSpPr>
        <p:grpSpPr bwMode="auto">
          <a:xfrm>
            <a:off x="1347788" y="5856288"/>
            <a:ext cx="1282700" cy="1001712"/>
            <a:chOff x="672" y="4526"/>
            <a:chExt cx="640" cy="890"/>
          </a:xfrm>
        </p:grpSpPr>
        <p:sp>
          <p:nvSpPr>
            <p:cNvPr id="215095"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Narrow" charset="0"/>
                  <a:ea typeface="SimSun" charset="0"/>
                  <a:cs typeface="SimSun" charset="0"/>
                </a:rPr>
                <a:t>التقديس</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(5: 1- 10: 10)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1509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9" name="Group 83"/>
          <p:cNvGrpSpPr>
            <a:grpSpLocks/>
          </p:cNvGrpSpPr>
          <p:nvPr/>
        </p:nvGrpSpPr>
        <p:grpSpPr bwMode="auto">
          <a:xfrm>
            <a:off x="2630488" y="5856288"/>
            <a:ext cx="785812" cy="1001712"/>
            <a:chOff x="1312" y="4526"/>
            <a:chExt cx="392" cy="890"/>
          </a:xfrm>
        </p:grpSpPr>
        <p:sp>
          <p:nvSpPr>
            <p:cNvPr id="215093"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إلى قادش</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(10: 11- 12: 16)</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215094"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0" name="Group 86"/>
          <p:cNvGrpSpPr>
            <a:grpSpLocks/>
          </p:cNvGrpSpPr>
          <p:nvPr/>
        </p:nvGrpSpPr>
        <p:grpSpPr bwMode="auto">
          <a:xfrm>
            <a:off x="3416300" y="5856288"/>
            <a:ext cx="722313" cy="1001712"/>
            <a:chOff x="1704" y="4526"/>
            <a:chExt cx="360" cy="890"/>
          </a:xfrm>
        </p:grpSpPr>
        <p:sp>
          <p:nvSpPr>
            <p:cNvPr id="215091"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dirty="0">
                  <a:solidFill>
                    <a:srgbClr val="FFFFFF"/>
                  </a:solidFill>
                  <a:latin typeface="Arial Narrow" charset="0"/>
                  <a:ea typeface="SimSun" charset="0"/>
                  <a:cs typeface="SimSun" charset="0"/>
                </a:rPr>
                <a:t> </a:t>
              </a:r>
              <a:r>
                <a:rPr lang="ar-JO" altLang="zh-CN" sz="1600" dirty="0">
                  <a:solidFill>
                    <a:srgbClr val="FFFFFF"/>
                  </a:solidFill>
                  <a:latin typeface="Arial Narrow" charset="0"/>
                  <a:ea typeface="SimSun" charset="0"/>
                  <a:cs typeface="SimSun" charset="0"/>
                </a:rPr>
                <a:t>خطيئة قادش</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(13- 14)</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21509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1" name="Group 89"/>
          <p:cNvGrpSpPr>
            <a:grpSpLocks/>
          </p:cNvGrpSpPr>
          <p:nvPr/>
        </p:nvGrpSpPr>
        <p:grpSpPr bwMode="auto">
          <a:xfrm>
            <a:off x="4138613" y="5856288"/>
            <a:ext cx="722312" cy="1001712"/>
            <a:chOff x="2064" y="4526"/>
            <a:chExt cx="360" cy="890"/>
          </a:xfrm>
        </p:grpSpPr>
        <p:sp>
          <p:nvSpPr>
            <p:cNvPr id="215089"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البرية</a:t>
              </a:r>
              <a:endParaRPr lang="ar-JO" altLang="zh-CN" sz="1600" dirty="0">
                <a:solidFill>
                  <a:srgbClr val="FFFFFF"/>
                </a:solidFill>
                <a:latin typeface="Arial" panose="020B0604020202020204" pitchFamily="34" charset="0"/>
                <a:ea typeface="SimSun" charset="0"/>
                <a:cs typeface="Arial" panose="020B0604020202020204" pitchFamily="34" charset="0"/>
              </a:endParaRP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(15- 19)</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215090"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2" name="Group 92"/>
          <p:cNvGrpSpPr>
            <a:grpSpLocks/>
          </p:cNvGrpSpPr>
          <p:nvPr/>
        </p:nvGrpSpPr>
        <p:grpSpPr bwMode="auto">
          <a:xfrm>
            <a:off x="4860925" y="5856288"/>
            <a:ext cx="657225" cy="1001712"/>
            <a:chOff x="2424" y="4526"/>
            <a:chExt cx="328" cy="890"/>
          </a:xfrm>
        </p:grpSpPr>
        <p:sp>
          <p:nvSpPr>
            <p:cNvPr id="215087"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إلى موآب</a:t>
              </a:r>
            </a:p>
            <a:p>
              <a:pPr algn="ctr" defTabSz="914400" fontAlgn="base">
                <a:spcBef>
                  <a:spcPct val="0"/>
                </a:spcBef>
                <a:spcAft>
                  <a:spcPct val="0"/>
                </a:spcAft>
              </a:pPr>
              <a:r>
                <a:rPr lang="en-US" altLang="zh-CN" sz="1400" dirty="0">
                  <a:solidFill>
                    <a:srgbClr val="FFFFFF"/>
                  </a:solidFill>
                  <a:latin typeface="Arial" panose="020B0604020202020204" pitchFamily="34" charset="0"/>
                  <a:ea typeface="SimSun" charset="0"/>
                  <a:cs typeface="Arial" panose="020B0604020202020204" pitchFamily="34" charset="0"/>
                </a:rPr>
                <a:t>(</a:t>
              </a:r>
              <a:r>
                <a:rPr lang="ar-JO" altLang="zh-CN" sz="1400" dirty="0">
                  <a:solidFill>
                    <a:srgbClr val="FFFFFF"/>
                  </a:solidFill>
                  <a:latin typeface="Arial" panose="020B0604020202020204" pitchFamily="34" charset="0"/>
                  <a:ea typeface="SimSun" charset="0"/>
                  <a:cs typeface="Arial" panose="020B0604020202020204" pitchFamily="34" charset="0"/>
                </a:rPr>
                <a:t>20-21</a:t>
              </a:r>
              <a:r>
                <a:rPr lang="en-US" altLang="zh-CN" sz="1400" dirty="0">
                  <a:solidFill>
                    <a:srgbClr val="FFFFFF"/>
                  </a:solidFill>
                  <a:latin typeface="Arial" panose="020B0604020202020204" pitchFamily="34" charset="0"/>
                  <a:ea typeface="SimSun" charset="0"/>
                  <a:cs typeface="Arial" panose="020B0604020202020204" pitchFamily="34" charset="0"/>
                </a:rPr>
                <a:t>)</a:t>
              </a:r>
            </a:p>
          </p:txBody>
        </p:sp>
        <p:sp>
          <p:nvSpPr>
            <p:cNvPr id="21508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3" name="Group 95"/>
          <p:cNvGrpSpPr>
            <a:grpSpLocks/>
          </p:cNvGrpSpPr>
          <p:nvPr/>
        </p:nvGrpSpPr>
        <p:grpSpPr bwMode="auto">
          <a:xfrm>
            <a:off x="5518150" y="5856288"/>
            <a:ext cx="785813" cy="1001712"/>
            <a:chOff x="2752" y="4526"/>
            <a:chExt cx="392" cy="890"/>
          </a:xfrm>
        </p:grpSpPr>
        <p:sp>
          <p:nvSpPr>
            <p:cNvPr id="215085"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خطيئة موآب</a:t>
              </a:r>
              <a:endParaRPr lang="en-US" altLang="zh-CN" sz="1600" dirty="0">
                <a:solidFill>
                  <a:srgbClr val="FFFFFF"/>
                </a:solidFill>
                <a:latin typeface="Arial Narrow" charset="0"/>
                <a:ea typeface="SimSun" charset="0"/>
                <a:cs typeface="SimSun" charset="0"/>
              </a:endParaRPr>
            </a:p>
            <a:p>
              <a:pPr algn="ctr" defTabSz="914400" fontAlgn="base">
                <a:spcBef>
                  <a:spcPct val="0"/>
                </a:spcBef>
                <a:spcAft>
                  <a:spcPct val="0"/>
                </a:spcAft>
              </a:pPr>
              <a:r>
                <a:rPr lang="en-US" altLang="zh-CN" sz="1400" dirty="0">
                  <a:solidFill>
                    <a:srgbClr val="FFFFFF"/>
                  </a:solidFill>
                  <a:latin typeface="Arial" panose="020B0604020202020204" pitchFamily="34" charset="0"/>
                  <a:ea typeface="SimSun" charset="0"/>
                  <a:cs typeface="Arial" panose="020B0604020202020204" pitchFamily="34" charset="0"/>
                </a:rPr>
                <a:t>(</a:t>
              </a:r>
              <a:r>
                <a:rPr lang="ar-JO" altLang="zh-CN" sz="1400" dirty="0">
                  <a:solidFill>
                    <a:srgbClr val="FFFFFF"/>
                  </a:solidFill>
                  <a:latin typeface="Arial" panose="020B0604020202020204" pitchFamily="34" charset="0"/>
                  <a:ea typeface="SimSun" charset="0"/>
                  <a:cs typeface="Arial" panose="020B0604020202020204" pitchFamily="34" charset="0"/>
                </a:rPr>
                <a:t>22-25</a:t>
              </a:r>
              <a:r>
                <a:rPr lang="en-US" altLang="zh-CN" sz="1400" dirty="0">
                  <a:solidFill>
                    <a:srgbClr val="FFFFFF"/>
                  </a:solidFill>
                  <a:latin typeface="Arial" panose="020B0604020202020204" pitchFamily="34" charset="0"/>
                  <a:ea typeface="SimSun" charset="0"/>
                  <a:cs typeface="Arial" panose="020B0604020202020204" pitchFamily="34" charset="0"/>
                </a:rPr>
                <a:t>)</a:t>
              </a:r>
            </a:p>
          </p:txBody>
        </p:sp>
        <p:sp>
          <p:nvSpPr>
            <p:cNvPr id="215086"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4" name="Group 98"/>
          <p:cNvGrpSpPr>
            <a:grpSpLocks/>
          </p:cNvGrpSpPr>
          <p:nvPr/>
        </p:nvGrpSpPr>
        <p:grpSpPr bwMode="auto">
          <a:xfrm>
            <a:off x="6303963" y="5856288"/>
            <a:ext cx="890587" cy="1001712"/>
            <a:chOff x="3144" y="4526"/>
            <a:chExt cx="444" cy="890"/>
          </a:xfrm>
        </p:grpSpPr>
        <p:sp>
          <p:nvSpPr>
            <p:cNvPr id="215083"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تجهيز الأرض</a:t>
              </a:r>
            </a:p>
            <a:p>
              <a:pPr algn="ctr" defTabSz="914400" fontAlgn="base">
                <a:spcBef>
                  <a:spcPct val="0"/>
                </a:spcBef>
                <a:spcAft>
                  <a:spcPct val="0"/>
                </a:spcAft>
              </a:pPr>
              <a:r>
                <a:rPr lang="en-US" altLang="zh-CN" sz="1600" dirty="0">
                  <a:solidFill>
                    <a:srgbClr val="FFFFFF"/>
                  </a:solidFill>
                  <a:latin typeface="Arial" panose="020B0604020202020204" pitchFamily="34" charset="0"/>
                  <a:ea typeface="SimSun" charset="0"/>
                  <a:cs typeface="Arial" panose="020B0604020202020204" pitchFamily="34" charset="0"/>
                </a:rPr>
                <a:t>(</a:t>
              </a:r>
              <a:r>
                <a:rPr lang="ar-JO" altLang="zh-CN" sz="1600" dirty="0">
                  <a:solidFill>
                    <a:srgbClr val="FFFFFF"/>
                  </a:solidFill>
                  <a:latin typeface="Arial" panose="020B0604020202020204" pitchFamily="34" charset="0"/>
                  <a:ea typeface="SimSun" charset="0"/>
                  <a:cs typeface="Arial" panose="020B0604020202020204" pitchFamily="34" charset="0"/>
                </a:rPr>
                <a:t>26-27</a:t>
              </a:r>
              <a:r>
                <a:rPr lang="en-US" altLang="zh-CN" sz="1600" dirty="0">
                  <a:solidFill>
                    <a:srgbClr val="FFFFFF"/>
                  </a:solidFill>
                  <a:latin typeface="Arial" panose="020B0604020202020204" pitchFamily="34" charset="0"/>
                  <a:ea typeface="SimSun" charset="0"/>
                  <a:cs typeface="Arial" panose="020B0604020202020204" pitchFamily="34" charset="0"/>
                </a:rPr>
                <a:t>)</a:t>
              </a:r>
            </a:p>
          </p:txBody>
        </p:sp>
        <p:sp>
          <p:nvSpPr>
            <p:cNvPr id="21508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5" name="Group 101"/>
          <p:cNvGrpSpPr>
            <a:grpSpLocks/>
          </p:cNvGrpSpPr>
          <p:nvPr/>
        </p:nvGrpSpPr>
        <p:grpSpPr bwMode="auto">
          <a:xfrm>
            <a:off x="7194550" y="5856288"/>
            <a:ext cx="882650" cy="1001712"/>
            <a:chOff x="3588" y="4526"/>
            <a:chExt cx="440" cy="890"/>
          </a:xfrm>
        </p:grpSpPr>
        <p:sp>
          <p:nvSpPr>
            <p:cNvPr id="215081"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التقدمات والنذور</a:t>
              </a:r>
            </a:p>
            <a:p>
              <a:pPr algn="ctr" defTabSz="914400" fontAlgn="base">
                <a:spcBef>
                  <a:spcPct val="0"/>
                </a:spcBef>
                <a:spcAft>
                  <a:spcPct val="0"/>
                </a:spcAft>
              </a:pPr>
              <a:r>
                <a:rPr lang="en-US" altLang="zh-CN" sz="1600" dirty="0">
                  <a:solidFill>
                    <a:srgbClr val="FFFFFF"/>
                  </a:solidFill>
                  <a:latin typeface="Arial Narrow" charset="0"/>
                  <a:ea typeface="SimSun" charset="0"/>
                  <a:cs typeface="SimSun" charset="0"/>
                </a:rPr>
                <a:t>(</a:t>
              </a:r>
              <a:r>
                <a:rPr lang="ar-JO" altLang="zh-CN" sz="1600" dirty="0">
                  <a:solidFill>
                    <a:srgbClr val="FFFFFF"/>
                  </a:solidFill>
                  <a:latin typeface="Arial" panose="020B0604020202020204" pitchFamily="34" charset="0"/>
                  <a:ea typeface="SimSun" charset="0"/>
                  <a:cs typeface="Arial" panose="020B0604020202020204" pitchFamily="34" charset="0"/>
                </a:rPr>
                <a:t>28-30</a:t>
              </a:r>
              <a:r>
                <a:rPr lang="en-US" altLang="zh-CN" sz="1600" dirty="0">
                  <a:solidFill>
                    <a:srgbClr val="FFFFFF"/>
                  </a:solidFill>
                  <a:latin typeface="Arial Narrow" charset="0"/>
                  <a:ea typeface="SimSun" charset="0"/>
                  <a:cs typeface="SimSun" charset="0"/>
                </a:rPr>
                <a:t>)</a:t>
              </a:r>
            </a:p>
          </p:txBody>
        </p:sp>
        <p:sp>
          <p:nvSpPr>
            <p:cNvPr id="215082"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15076"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الاستعدادات النهائية</a:t>
            </a:r>
          </a:p>
          <a:p>
            <a:pPr algn="ctr" defTabSz="914400" fontAlgn="base">
              <a:spcBef>
                <a:spcPct val="0"/>
              </a:spcBef>
              <a:spcAft>
                <a:spcPct val="0"/>
              </a:spcAft>
            </a:pPr>
            <a:r>
              <a:rPr lang="en-US" altLang="zh-CN" sz="1600" dirty="0">
                <a:solidFill>
                  <a:srgbClr val="FFFFFF"/>
                </a:solidFill>
                <a:latin typeface="Arial Narrow" charset="0"/>
                <a:ea typeface="SimSun" charset="0"/>
                <a:cs typeface="SimSun" charset="0"/>
              </a:rPr>
              <a:t>(</a:t>
            </a:r>
            <a:r>
              <a:rPr lang="ar-JO" altLang="zh-CN" sz="1600" dirty="0">
                <a:solidFill>
                  <a:srgbClr val="FFFFFF"/>
                </a:solidFill>
                <a:latin typeface="Arial" panose="020B0604020202020204" pitchFamily="34" charset="0"/>
                <a:ea typeface="SimSun" charset="0"/>
                <a:cs typeface="Arial" panose="020B0604020202020204" pitchFamily="34" charset="0"/>
              </a:rPr>
              <a:t>31-36</a:t>
            </a:r>
            <a:r>
              <a:rPr lang="en-US" altLang="zh-CN" sz="1600" dirty="0">
                <a:solidFill>
                  <a:srgbClr val="FFFFFF"/>
                </a:solidFill>
                <a:latin typeface="Arial Narrow" charset="0"/>
                <a:ea typeface="SimSun" charset="0"/>
                <a:cs typeface="SimSun" charset="0"/>
              </a:rPr>
              <a:t>)</a:t>
            </a:r>
          </a:p>
        </p:txBody>
      </p:sp>
      <p:sp>
        <p:nvSpPr>
          <p:cNvPr id="215077"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15078"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215079"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charset="0"/>
              </a:rPr>
              <a:t>سِفر العدد</a:t>
            </a:r>
            <a:endParaRPr lang="en-US" dirty="0">
              <a:solidFill>
                <a:srgbClr val="000000"/>
              </a:solidFill>
              <a:latin typeface="Impact" charset="0"/>
              <a:cs typeface="MS PGothic" charset="0"/>
            </a:endParaRPr>
          </a:p>
        </p:txBody>
      </p:sp>
    </p:spTree>
    <p:extLst>
      <p:ext uri="{BB962C8B-B14F-4D97-AF65-F5344CB8AC3E}">
        <p14:creationId xmlns:p14="http://schemas.microsoft.com/office/powerpoint/2010/main" val="65304522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28"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180229" name="Text Box 9"/>
          <p:cNvSpPr txBox="1">
            <a:spLocks noChangeArrowheads="1"/>
          </p:cNvSpPr>
          <p:nvPr/>
        </p:nvSpPr>
        <p:spPr bwMode="auto">
          <a:xfrm>
            <a:off x="3132138" y="4076700"/>
            <a:ext cx="13922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جبل سيناء</a:t>
            </a:r>
            <a:endParaRPr lang="en-US" sz="3200" b="1" dirty="0">
              <a:solidFill>
                <a:srgbClr val="3333CC"/>
              </a:solidFill>
              <a:latin typeface="Arial" charset="0"/>
              <a:cs typeface="Arial" charset="0"/>
            </a:endParaRP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2867025" y="1976438"/>
            <a:ext cx="3048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قادش برنيع</a:t>
            </a:r>
            <a:endParaRPr lang="en-US" sz="3200" b="1" dirty="0">
              <a:solidFill>
                <a:srgbClr val="3333CC"/>
              </a:solidFill>
              <a:latin typeface="Arial" charset="0"/>
              <a:cs typeface="Arial" charset="0"/>
            </a:endParaRPr>
          </a:p>
        </p:txBody>
      </p:sp>
      <p:sp>
        <p:nvSpPr>
          <p:cNvPr id="180233"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3200" b="1" dirty="0">
                <a:solidFill>
                  <a:srgbClr val="3333CC"/>
                </a:solidFill>
                <a:latin typeface="Arial" charset="0"/>
                <a:cs typeface="Arial" charset="0"/>
              </a:rPr>
              <a:t>جبل هور</a:t>
            </a:r>
            <a:endParaRPr lang="en-US" sz="3200" b="1" dirty="0">
              <a:solidFill>
                <a:srgbClr val="3333CC"/>
              </a:solidFill>
              <a:latin typeface="Arial" charset="0"/>
              <a:cs typeface="Arial" charset="0"/>
            </a:endParaRPr>
          </a:p>
        </p:txBody>
      </p:sp>
      <p:sp>
        <p:nvSpPr>
          <p:cNvPr id="114698" name="Rectangle 14"/>
          <p:cNvSpPr>
            <a:spLocks noGrp="1" noChangeArrowheads="1"/>
          </p:cNvSpPr>
          <p:nvPr>
            <p:ph type="title" idx="4294967295"/>
          </p:nvPr>
        </p:nvSpPr>
        <p:spPr>
          <a:xfrm>
            <a:off x="0" y="0"/>
            <a:ext cx="5364163" cy="1628775"/>
          </a:xfrm>
        </p:spPr>
        <p:txBody>
          <a:bodyPr/>
          <a:lstStyle/>
          <a:p>
            <a:pPr eaLnBrk="1" hangingPunct="1">
              <a:defRPr/>
            </a:pPr>
            <a:r>
              <a:rPr lang="ar-JO" sz="4800" b="1" dirty="0">
                <a:effectLst>
                  <a:glow rad="101600">
                    <a:schemeClr val="tx1">
                      <a:alpha val="97000"/>
                    </a:schemeClr>
                  </a:glow>
                </a:effectLst>
                <a:latin typeface="Arial" panose="020B0604020202020204" pitchFamily="34" charset="0"/>
                <a:cs typeface="Arial" panose="020B0604020202020204" pitchFamily="34" charset="0"/>
              </a:rPr>
              <a:t>النهاية الجغرافية</a:t>
            </a:r>
            <a:br>
              <a:rPr lang="ar-JO" sz="4800" b="1" dirty="0">
                <a:effectLst>
                  <a:glow rad="101600">
                    <a:schemeClr val="tx1">
                      <a:alpha val="97000"/>
                    </a:schemeClr>
                  </a:glow>
                </a:effectLst>
                <a:latin typeface="Arial" panose="020B0604020202020204" pitchFamily="34" charset="0"/>
                <a:cs typeface="Arial" panose="020B0604020202020204" pitchFamily="34" charset="0"/>
              </a:rPr>
            </a:br>
            <a:r>
              <a:rPr lang="ar-JO" sz="4800" b="1" dirty="0">
                <a:effectLst>
                  <a:glow rad="101600">
                    <a:schemeClr val="tx1">
                      <a:alpha val="97000"/>
                    </a:schemeClr>
                  </a:glow>
                </a:effectLst>
                <a:latin typeface="Arial" panose="020B0604020202020204" pitchFamily="34" charset="0"/>
                <a:cs typeface="Arial" panose="020B0604020202020204" pitchFamily="34" charset="0"/>
              </a:rPr>
              <a:t>لسفر العَدَد</a:t>
            </a:r>
            <a:endParaRPr lang="en-US" sz="4800" b="1" dirty="0">
              <a:effectLst>
                <a:glow rad="101600">
                  <a:schemeClr val="tx1">
                    <a:alpha val="97000"/>
                  </a:schemeClr>
                </a:glow>
              </a:effectLst>
              <a:latin typeface="Arial" panose="020B0604020202020204" pitchFamily="34" charset="0"/>
              <a:cs typeface="Arial" panose="020B0604020202020204" pitchFamily="34" charset="0"/>
            </a:endParaRP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3200" b="1" dirty="0">
                <a:solidFill>
                  <a:srgbClr val="3333CC"/>
                </a:solidFill>
                <a:latin typeface="Arial" charset="0"/>
                <a:cs typeface="Arial" charset="0"/>
              </a:rPr>
              <a:t>موآب</a:t>
            </a:r>
            <a:endParaRPr lang="en-US" sz="3200" b="1" dirty="0">
              <a:solidFill>
                <a:srgbClr val="3333CC"/>
              </a:solidFill>
              <a:latin typeface="Arial" charset="0"/>
              <a:cs typeface="Arial" charset="0"/>
            </a:endParaRPr>
          </a:p>
        </p:txBody>
      </p:sp>
    </p:spTree>
    <p:extLst>
      <p:ext uri="{BB962C8B-B14F-4D97-AF65-F5344CB8AC3E}">
        <p14:creationId xmlns:p14="http://schemas.microsoft.com/office/powerpoint/2010/main" val="25163033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38" y="80508"/>
            <a:ext cx="9144000" cy="245934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سيستمر الله في قيادتك</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عندما تكون مطيعًا.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47700" y="2527300"/>
            <a:ext cx="7848600" cy="4330700"/>
          </a:xfrm>
          <a:prstGeom prst="rect">
            <a:avLst/>
          </a:prstGeom>
        </p:spPr>
      </p:pic>
    </p:spTree>
    <p:extLst>
      <p:ext uri="{BB962C8B-B14F-4D97-AF65-F5344CB8AC3E}">
        <p14:creationId xmlns:p14="http://schemas.microsoft.com/office/powerpoint/2010/main" val="2870080512"/>
      </p:ext>
    </p:extLst>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idx="4294967295"/>
          </p:nvPr>
        </p:nvSpPr>
        <p:spPr>
          <a:xfrm>
            <a:off x="1" y="-30475"/>
            <a:ext cx="9144000" cy="1689960"/>
          </a:xfrm>
        </p:spPr>
        <p:txBody>
          <a:bodyPr anchor="t"/>
          <a:lstStyle/>
          <a:p>
            <a:r>
              <a:rPr lang="ar-JO" b="1" dirty="0">
                <a:effectLst>
                  <a:glow rad="228600">
                    <a:schemeClr val="tx1"/>
                  </a:glow>
                </a:effectLst>
                <a:latin typeface="Arial" panose="020B0604020202020204" pitchFamily="34" charset="0"/>
                <a:cs typeface="Arial" panose="020B0604020202020204" pitchFamily="34" charset="0"/>
              </a:rPr>
              <a:t>هل تشكّ حقًا أن الله سينسى</a:t>
            </a:r>
            <a:br>
              <a:rPr lang="ar-JO" b="1" dirty="0">
                <a:effectLst>
                  <a:glow rad="228600">
                    <a:schemeClr val="tx1"/>
                  </a:glow>
                </a:effectLst>
                <a:latin typeface="Arial" panose="020B0604020202020204" pitchFamily="34" charset="0"/>
                <a:cs typeface="Arial" panose="020B0604020202020204" pitchFamily="34" charset="0"/>
              </a:rPr>
            </a:br>
            <a:r>
              <a:rPr lang="ar-JO" b="1" dirty="0">
                <a:effectLst>
                  <a:glow rad="228600">
                    <a:schemeClr val="tx1"/>
                  </a:glow>
                </a:effectLst>
                <a:latin typeface="Arial" panose="020B0604020202020204" pitchFamily="34" charset="0"/>
                <a:cs typeface="Arial" panose="020B0604020202020204" pitchFamily="34" charset="0"/>
              </a:rPr>
              <a:t>أن يجازيكَ؟</a:t>
            </a:r>
            <a:endParaRPr lang="en-US" b="1" dirty="0">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842462"/>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التيجان في العهد الجديد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لا يفني</a:t>
            </a:r>
          </a:p>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1كو 9: 25</a:t>
            </a:r>
            <a:endParaRPr lang="en-US"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الرجاء</a:t>
            </a:r>
          </a:p>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1تس 2: 19</a:t>
            </a:r>
            <a:endParaRPr lang="en-US"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الحياة</a:t>
            </a:r>
          </a:p>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يع 1: 12؛</a:t>
            </a:r>
          </a:p>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رؤ 2: 10</a:t>
            </a:r>
            <a:endParaRPr lang="en-US"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المجد</a:t>
            </a:r>
          </a:p>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1بط 5: 4</a:t>
            </a:r>
            <a:endParaRPr lang="en-US"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البر</a:t>
            </a:r>
          </a:p>
          <a:p>
            <a:pPr>
              <a:defRPr/>
            </a:pPr>
            <a:r>
              <a:rPr lang="ar-JO"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2تي 4: 8</a:t>
            </a:r>
            <a:endParaRPr lang="en-US" sz="32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6234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b="1" dirty="0">
                <a:effectLst>
                  <a:glow rad="165100">
                    <a:schemeClr val="tx1"/>
                  </a:glow>
                </a:effectLst>
                <a:latin typeface="Arial" panose="020B0604020202020204" pitchFamily="34" charset="0"/>
                <a:cs typeface="Arial" panose="020B0604020202020204" pitchFamily="34" charset="0"/>
              </a:rPr>
              <a:t>يعد المسيح بالمكافئات </a:t>
            </a:r>
            <a:br>
              <a:rPr lang="ar-JO" b="1" dirty="0">
                <a:effectLst>
                  <a:glow rad="165100">
                    <a:schemeClr val="tx1"/>
                  </a:glow>
                </a:effectLst>
                <a:latin typeface="Arial" panose="020B0604020202020204" pitchFamily="34" charset="0"/>
                <a:cs typeface="Arial" panose="020B0604020202020204" pitchFamily="34" charset="0"/>
              </a:rPr>
            </a:br>
            <a:r>
              <a:rPr lang="ar-JO" b="1" dirty="0">
                <a:effectLst>
                  <a:glow rad="165100">
                    <a:schemeClr val="tx1"/>
                  </a:glow>
                </a:effectLst>
                <a:latin typeface="Arial" panose="020B0604020202020204" pitchFamily="34" charset="0"/>
                <a:cs typeface="Arial" panose="020B0604020202020204" pitchFamily="34" charset="0"/>
              </a:rPr>
              <a:t>على المثابرة (رؤ 3: 11ب). </a:t>
            </a:r>
            <a:endParaRPr lang="en-US" b="1" dirty="0">
              <a:effectLst>
                <a:glow rad="165100">
                  <a:schemeClr val="tx1"/>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4746888" y="1955109"/>
            <a:ext cx="392956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"سَآتِي قَرِيباً.</a:t>
            </a:r>
          </a:p>
          <a:p>
            <a:pPr algn="r" defTabSz="914400">
              <a:defRPr/>
            </a:pPr>
            <a:r>
              <a:rPr lang="ar-JO" sz="40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 تَمَسَّكْ بِما لَدَيكَ،</a:t>
            </a:r>
          </a:p>
          <a:p>
            <a:pPr algn="r" defTabSz="914400">
              <a:defRPr/>
            </a:pPr>
            <a:r>
              <a:rPr lang="ar-JO" sz="40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 حَتَّى لا يَسلِبَكَ</a:t>
            </a:r>
          </a:p>
          <a:p>
            <a:pPr algn="r" defTabSz="914400">
              <a:defRPr/>
            </a:pPr>
            <a:r>
              <a:rPr lang="ar-JO" sz="40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 أحَدٌ إكلِيلَكَ."</a:t>
            </a:r>
            <a:endParaRPr lang="en-US" sz="40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9240122"/>
      </p:ext>
    </p:extLst>
  </p:cSld>
  <p:clrMapOvr>
    <a:overrideClrMapping bg1="lt1" tx1="dk1" bg2="lt2" tx2="dk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يعدّنا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لنخدمه؟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96139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40835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يتناقض </a:t>
            </a:r>
            <a:r>
              <a:rPr lang="ar-JO" sz="32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إعداد</a:t>
            </a: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الله المخلص لشعبه</a:t>
            </a:r>
          </a:p>
          <a:p>
            <a:pPr defTabSz="914400">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لدخول أرض كنعان</a:t>
            </a:r>
          </a:p>
          <a:p>
            <a:pPr defTabSz="914400">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مع تمرد إسرائيل غير المؤمن</a:t>
            </a:r>
          </a:p>
          <a:p>
            <a:pPr defTabSz="914400">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في البريّة لتعليم الأمة التزامه</a:t>
            </a:r>
          </a:p>
          <a:p>
            <a:pPr defTabSz="914400">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غير المشروط</a:t>
            </a:r>
          </a:p>
          <a:p>
            <a:pPr defTabSz="914400">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لتحقيق عهده الإبراهيمي.</a:t>
            </a:r>
            <a:endParaRPr lang="en-US"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بيان موجز</a:t>
            </a:r>
            <a:br>
              <a:rPr lang="ar-JO" sz="3600" b="1" dirty="0">
                <a:solidFill>
                  <a:srgbClr val="FFFFFF"/>
                </a:solidFill>
                <a:latin typeface="Arial" panose="020B0604020202020204" pitchFamily="34" charset="0"/>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لسفر العَدَد</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2" y="-3380"/>
            <a:ext cx="704040"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altLang="zh-CN" b="1" kern="0" dirty="0">
                <a:solidFill>
                  <a:srgbClr val="000000"/>
                </a:solidFill>
                <a:cs typeface="MS PGothic" charset="0"/>
              </a:rPr>
              <a:t>135</a:t>
            </a:r>
            <a:endParaRPr lang="en-US" altLang="zh-CN" b="1" kern="0" dirty="0">
              <a:solidFill>
                <a:srgbClr val="000000"/>
              </a:solidFill>
              <a:cs typeface="MS PGothic" charset="0"/>
            </a:endParaRPr>
          </a:p>
          <a:p>
            <a:pPr algn="ctr" defTabSz="914400" eaLnBrk="1" fontAlgn="base" hangingPunct="1">
              <a:spcBef>
                <a:spcPct val="0"/>
              </a:spcBef>
              <a:spcAft>
                <a:spcPct val="0"/>
              </a:spcAft>
              <a:defRPr/>
            </a:pPr>
            <a:r>
              <a:rPr lang="ar-JO" altLang="zh-CN" b="1" kern="0" dirty="0">
                <a:solidFill>
                  <a:srgbClr val="000000"/>
                </a:solidFill>
                <a:cs typeface="MS PGothic" charset="0"/>
              </a:rPr>
              <a:t>41</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1493976853"/>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سفر العدد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425600"/>
            <a:ext cx="9144000" cy="2626560"/>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الله ينظمنا، ويحذرنا، و يكافئنا </a:t>
            </a:r>
          </a:p>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لنكون مستعدين</a:t>
            </a:r>
          </a:p>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للخدمة.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06716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ينظمنا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لنكون قديسين.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p:cNvSpPr txBox="1">
            <a:spLocks noChangeArrowheads="1"/>
          </p:cNvSpPr>
          <p:nvPr/>
        </p:nvSpPr>
        <p:spPr bwMode="auto">
          <a:xfrm>
            <a:off x="1517915" y="619519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Arial" pitchFamily="-111" charset="0"/>
                <a:cs typeface="Arial" panose="020B0604020202020204" pitchFamily="34" charset="0"/>
              </a:rPr>
              <a:t>عَدَد 1: 1- 10: 10</a:t>
            </a:r>
          </a:p>
        </p:txBody>
      </p:sp>
    </p:spTree>
    <p:extLst>
      <p:ext uri="{BB962C8B-B14F-4D97-AF65-F5344CB8AC3E}">
        <p14:creationId xmlns:p14="http://schemas.microsoft.com/office/powerpoint/2010/main" val="150282563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542" y="28538"/>
            <a:ext cx="9288488" cy="6858000"/>
            <a:chOff x="-28542" y="28538"/>
            <a:chExt cx="9288488" cy="6858000"/>
          </a:xfrm>
        </p:grpSpPr>
        <p:pic>
          <p:nvPicPr>
            <p:cNvPr id="5" name="Picture 4"/>
            <p:cNvPicPr>
              <a:picLocks noChangeAspect="1"/>
            </p:cNvPicPr>
            <p:nvPr/>
          </p:nvPicPr>
          <p:blipFill>
            <a:blip r:embed="rId3"/>
            <a:stretch>
              <a:fillRect/>
            </a:stretch>
          </p:blipFill>
          <p:spPr>
            <a:xfrm>
              <a:off x="-28542" y="28538"/>
              <a:ext cx="9288488" cy="6858000"/>
            </a:xfrm>
            <a:prstGeom prst="rect">
              <a:avLst/>
            </a:prstGeom>
          </p:spPr>
        </p:pic>
        <p:sp>
          <p:nvSpPr>
            <p:cNvPr id="2" name="Diamond 1"/>
            <p:cNvSpPr/>
            <p:nvPr/>
          </p:nvSpPr>
          <p:spPr bwMode="auto">
            <a:xfrm>
              <a:off x="3965604" y="1503360"/>
              <a:ext cx="4077919" cy="4078080"/>
            </a:xfrm>
            <a:prstGeom prst="diamond">
              <a:avLst/>
            </a:prstGeom>
            <a:solidFill>
              <a:srgbClr val="FDC7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6134158" cy="192013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يحذرنا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من كلفة</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عدم الإيمان.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138397" y="2148140"/>
            <a:ext cx="3905126" cy="26902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0000"/>
                </a:solidFill>
                <a:effectLst/>
                <a:latin typeface="Arial" panose="020B0604020202020204" pitchFamily="34" charset="0"/>
                <a:ea typeface="ＭＳ Ｐゴシック" charset="0"/>
                <a:cs typeface="Arial" panose="020B0604020202020204" pitchFamily="34" charset="0"/>
              </a:rPr>
              <a:t>التخطيط</a:t>
            </a:r>
          </a:p>
          <a:p>
            <a:pPr>
              <a:defRPr/>
            </a:pPr>
            <a:r>
              <a:rPr lang="ar-JO" sz="4800" b="1" dirty="0">
                <a:solidFill>
                  <a:srgbClr val="000000"/>
                </a:solidFill>
                <a:effectLst/>
                <a:latin typeface="Arial" panose="020B0604020202020204" pitchFamily="34" charset="0"/>
                <a:ea typeface="ＭＳ Ｐゴシック" charset="0"/>
                <a:cs typeface="Arial" panose="020B0604020202020204" pitchFamily="34" charset="0"/>
              </a:rPr>
              <a:t>للكارثة</a:t>
            </a:r>
          </a:p>
          <a:p>
            <a:pPr>
              <a:defRPr/>
            </a:pPr>
            <a:r>
              <a:rPr lang="ar-JO" sz="4800" b="1" dirty="0">
                <a:solidFill>
                  <a:srgbClr val="000000"/>
                </a:solidFill>
                <a:effectLst/>
                <a:latin typeface="Arial" panose="020B0604020202020204" pitchFamily="34" charset="0"/>
                <a:ea typeface="ＭＳ Ｐゴシック" charset="0"/>
                <a:cs typeface="Arial" panose="020B0604020202020204" pitchFamily="34" charset="0"/>
              </a:rPr>
              <a:t>الآن</a:t>
            </a:r>
          </a:p>
        </p:txBody>
      </p:sp>
      <p:sp>
        <p:nvSpPr>
          <p:cNvPr id="8" name="Text Box 4"/>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algn="ctr" defTabSz="914400" fontAlgn="base">
              <a:spcBef>
                <a:spcPct val="50000"/>
              </a:spcBef>
              <a:spcAft>
                <a:spcPct val="0"/>
              </a:spcAft>
              <a:defRPr/>
            </a:pPr>
            <a:r>
              <a:rPr lang="ar-JO" sz="3200" b="1" dirty="0">
                <a:solidFill>
                  <a:srgbClr val="000000"/>
                </a:solidFill>
                <a:latin typeface="Arial" panose="020B0604020202020204" pitchFamily="34" charset="0"/>
                <a:ea typeface="Arial" pitchFamily="-111" charset="0"/>
                <a:cs typeface="Arial" panose="020B0604020202020204" pitchFamily="34" charset="0"/>
              </a:rPr>
              <a:t>         عَدَد 10: 11 – 25: 18</a:t>
            </a:r>
            <a:endParaRPr lang="en-US" sz="3200" b="1" dirty="0">
              <a:solidFill>
                <a:srgbClr val="000000"/>
              </a:solidFill>
              <a:latin typeface="Arial" panose="020B0604020202020204" pitchFamily="34" charset="0"/>
              <a:ea typeface="Arial" pitchFamily="-111" charset="0"/>
              <a:cs typeface="Arial" panose="020B0604020202020204" pitchFamily="34" charset="0"/>
            </a:endParaRPr>
          </a:p>
        </p:txBody>
      </p:sp>
    </p:spTree>
    <p:extLst>
      <p:ext uri="{BB962C8B-B14F-4D97-AF65-F5344CB8AC3E}">
        <p14:creationId xmlns:p14="http://schemas.microsoft.com/office/powerpoint/2010/main" val="301078270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2"/>
            </a:gs>
            <a:gs pos="100000">
              <a:schemeClr val="tx2">
                <a:gamma/>
                <a:shade val="0"/>
                <a:invGamma/>
              </a:schemeClr>
            </a:gs>
          </a:gsLst>
          <a:lin ang="5400000" scaled="1"/>
        </a:gradFill>
        <a:effectLst/>
      </p:bgPr>
    </p:bg>
    <p:spTree>
      <p:nvGrpSpPr>
        <p:cNvPr id="1" name=""/>
        <p:cNvGrpSpPr/>
        <p:nvPr/>
      </p:nvGrpSpPr>
      <p:grpSpPr>
        <a:xfrm>
          <a:off x="0" y="0"/>
          <a:ext cx="0" cy="0"/>
          <a:chOff x="0" y="0"/>
          <a:chExt cx="0" cy="0"/>
        </a:xfrm>
      </p:grpSpPr>
      <p:pic>
        <p:nvPicPr>
          <p:cNvPr id="182274" name="Picture 1" descr="chessboar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5" name="Text Box 108"/>
          <p:cNvSpPr txBox="1">
            <a:spLocks noChangeArrowheads="1"/>
          </p:cNvSpPr>
          <p:nvPr/>
        </p:nvSpPr>
        <p:spPr bwMode="auto">
          <a:xfrm>
            <a:off x="8388756" y="3810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182276" name="Rectangle 111"/>
          <p:cNvSpPr>
            <a:spLocks noGrp="1" noChangeArrowheads="1"/>
          </p:cNvSpPr>
          <p:nvPr>
            <p:ph type="title"/>
          </p:nvPr>
        </p:nvSpPr>
        <p:spPr>
          <a:xfrm>
            <a:off x="1828800" y="1892300"/>
            <a:ext cx="5486400" cy="685800"/>
          </a:xfrm>
          <a:solidFill>
            <a:srgbClr val="000000"/>
          </a:solidFill>
        </p:spPr>
        <p:txBody>
          <a:bodyPr/>
          <a:lstStyle/>
          <a:p>
            <a:pPr algn="ctr"/>
            <a:r>
              <a:rPr lang="ar-JO" b="1" dirty="0">
                <a:solidFill>
                  <a:srgbClr val="FFFFFF"/>
                </a:solidFill>
                <a:latin typeface="Arial" panose="020B0604020202020204" pitchFamily="34" charset="0"/>
                <a:cs typeface="Arial" panose="020B0604020202020204" pitchFamily="34" charset="0"/>
              </a:rPr>
              <a:t>الكلمة المفتاحيّة</a:t>
            </a:r>
            <a:endParaRPr lang="en-US" b="1" dirty="0">
              <a:solidFill>
                <a:srgbClr val="FFFFFF"/>
              </a:solidFill>
              <a:latin typeface="Arial" panose="020B0604020202020204" pitchFamily="34" charset="0"/>
              <a:cs typeface="Arial" panose="020B0604020202020204" pitchFamily="34" charset="0"/>
            </a:endParaRPr>
          </a:p>
        </p:txBody>
      </p:sp>
      <p:sp>
        <p:nvSpPr>
          <p:cNvPr id="31856" name="WordArt 112"/>
          <p:cNvSpPr>
            <a:spLocks noChangeArrowheads="1" noChangeShapeType="1" noTextEdit="1"/>
          </p:cNvSpPr>
          <p:nvPr/>
        </p:nvSpPr>
        <p:spPr bwMode="auto">
          <a:xfrm>
            <a:off x="2743200" y="2286000"/>
            <a:ext cx="4981575" cy="3700463"/>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ar-JO" sz="8000" b="1"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Arial" panose="020B0604020202020204" pitchFamily="34" charset="0"/>
                <a:ea typeface="Impact"/>
                <a:cs typeface="Arial" panose="020B0604020202020204" pitchFamily="34" charset="0"/>
              </a:rPr>
              <a:t>الاستعداد</a:t>
            </a:r>
            <a:endParaRPr lang="en-US" sz="8000" b="1"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Tree>
    <p:extLst>
      <p:ext uri="{BB962C8B-B14F-4D97-AF65-F5344CB8AC3E}">
        <p14:creationId xmlns:p14="http://schemas.microsoft.com/office/powerpoint/2010/main" val="190557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1856"/>
                                        </p:tgtEl>
                                        <p:attrNameLst>
                                          <p:attrName>style.visibility</p:attrName>
                                        </p:attrNameLst>
                                      </p:cBhvr>
                                      <p:to>
                                        <p:strVal val="visible"/>
                                      </p:to>
                                    </p:set>
                                    <p:anim calcmode="lin" valueType="num">
                                      <p:cBhvr>
                                        <p:cTn id="7" dur="5000" fill="hold"/>
                                        <p:tgtEl>
                                          <p:spTgt spid="31856"/>
                                        </p:tgtEl>
                                        <p:attrNameLst>
                                          <p:attrName>ppt_w</p:attrName>
                                        </p:attrNameLst>
                                      </p:cBhvr>
                                      <p:tavLst>
                                        <p:tav tm="0" fmla="#ppt_w*sin(2.5*pi*$)">
                                          <p:val>
                                            <p:fltVal val="0"/>
                                          </p:val>
                                        </p:tav>
                                        <p:tav tm="100000">
                                          <p:val>
                                            <p:fltVal val="1"/>
                                          </p:val>
                                        </p:tav>
                                      </p:tavLst>
                                    </p:anim>
                                    <p:anim calcmode="lin" valueType="num">
                                      <p:cBhvr>
                                        <p:cTn id="8" dur="5000" fill="hold"/>
                                        <p:tgtEl>
                                          <p:spTgt spid="318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5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46" r="9804"/>
          <a:stretch/>
        </p:blipFill>
        <p:spPr>
          <a:xfrm>
            <a:off x="0" y="1"/>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21"/>
            <a:ext cx="9144000" cy="867219"/>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3. الله </a:t>
            </a:r>
            <a:r>
              <a:rPr lang="ar-JO" b="1" dirty="0">
                <a:solidFill>
                  <a:srgbClr val="0066CC"/>
                </a:solidFill>
                <a:effectLst>
                  <a:glow rad="127000">
                    <a:schemeClr val="bg1"/>
                  </a:glow>
                </a:effectLst>
                <a:latin typeface="Arial" panose="020B0604020202020204" pitchFamily="34" charset="0"/>
                <a:ea typeface="ＭＳ Ｐゴシック" charset="0"/>
                <a:cs typeface="Arial" panose="020B0604020202020204" pitchFamily="34" charset="0"/>
              </a:rPr>
              <a:t>يكافئ</a:t>
            </a: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أمانتنا</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ar-JO" sz="3200" b="1" dirty="0">
                <a:solidFill>
                  <a:srgbClr val="000000"/>
                </a:solidFill>
                <a:latin typeface="Arial" panose="020B0604020202020204" pitchFamily="34" charset="0"/>
                <a:ea typeface="Arial" pitchFamily="-111" charset="0"/>
                <a:cs typeface="Arial" panose="020B0604020202020204" pitchFamily="34" charset="0"/>
              </a:rPr>
              <a:t>عَدَد 26- 36</a:t>
            </a:r>
          </a:p>
        </p:txBody>
      </p:sp>
    </p:spTree>
    <p:extLst>
      <p:ext uri="{BB962C8B-B14F-4D97-AF65-F5344CB8AC3E}">
        <p14:creationId xmlns:p14="http://schemas.microsoft.com/office/powerpoint/2010/main" val="2669646840"/>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465" y="0"/>
            <a:ext cx="9262891" cy="6858000"/>
          </a:xfrm>
          <a:prstGeom prst="rect">
            <a:avLst/>
          </a:prstGeom>
        </p:spPr>
      </p:pic>
      <p:sp>
        <p:nvSpPr>
          <p:cNvPr id="347138" name="Text Box 2"/>
          <p:cNvSpPr txBox="1">
            <a:spLocks noChangeArrowheads="1"/>
          </p:cNvSpPr>
          <p:nvPr/>
        </p:nvSpPr>
        <p:spPr bwMode="auto">
          <a:xfrm>
            <a:off x="8223656" y="22860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cs typeface="Arial" charset="0"/>
              </a:rPr>
              <a:t>135</a:t>
            </a:r>
            <a:endParaRPr lang="en-US" b="1" dirty="0">
              <a:solidFill>
                <a:srgbClr val="333333"/>
              </a:solidFill>
              <a:latin typeface="Arial" charset="0"/>
              <a:cs typeface="Arial" charset="0"/>
            </a:endParaRPr>
          </a:p>
        </p:txBody>
      </p:sp>
      <p:sp>
        <p:nvSpPr>
          <p:cNvPr id="347139" name="Rectangle 3"/>
          <p:cNvSpPr>
            <a:spLocks noGrp="1" noChangeArrowheads="1"/>
          </p:cNvSpPr>
          <p:nvPr>
            <p:ph type="title"/>
          </p:nvPr>
        </p:nvSpPr>
        <p:spPr>
          <a:xfrm>
            <a:off x="-96465" y="14825"/>
            <a:ext cx="3633484" cy="1367626"/>
          </a:xfrm>
          <a:solidFill>
            <a:srgbClr val="000000"/>
          </a:solidFill>
        </p:spPr>
        <p:txBody>
          <a:bodyPr/>
          <a:lstStyle/>
          <a:p>
            <a:pPr algn="ctr"/>
            <a:r>
              <a:rPr lang="ar-JO" b="1" dirty="0">
                <a:solidFill>
                  <a:srgbClr val="FFFFFF"/>
                </a:solidFill>
                <a:latin typeface="Arial" panose="020B0604020202020204" pitchFamily="34" charset="0"/>
                <a:cs typeface="Arial" panose="020B0604020202020204" pitchFamily="34" charset="0"/>
              </a:rPr>
              <a:t>كيف تكون</a:t>
            </a:r>
            <a:br>
              <a:rPr lang="ar-JO"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مستعدًا؟</a:t>
            </a:r>
            <a:endParaRPr lang="en-US" b="1" dirty="0">
              <a:solidFill>
                <a:srgbClr val="FFFFFF"/>
              </a:solidFill>
              <a:latin typeface="Arial" panose="020B0604020202020204" pitchFamily="34" charset="0"/>
              <a:cs typeface="Arial" panose="020B0604020202020204" pitchFamily="34" charset="0"/>
            </a:endParaRPr>
          </a:p>
        </p:txBody>
      </p:sp>
      <p:sp>
        <p:nvSpPr>
          <p:cNvPr id="36869" name="Text Box 5" descr="Green marble"/>
          <p:cNvSpPr txBox="1">
            <a:spLocks noChangeArrowheads="1"/>
          </p:cNvSpPr>
          <p:nvPr/>
        </p:nvSpPr>
        <p:spPr bwMode="auto">
          <a:xfrm>
            <a:off x="485775" y="1939925"/>
            <a:ext cx="8334375" cy="452431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71500" indent="-571500" algn="r" rtl="1">
              <a:buFont typeface="Arial"/>
              <a:buChar char="•"/>
            </a:pPr>
            <a:r>
              <a:rPr lang="ar-JO" altLang="zh-CN" sz="3200" dirty="0">
                <a:latin typeface="Arial" panose="020B0604020202020204" pitchFamily="34" charset="0"/>
                <a:cs typeface="Arial" panose="020B0604020202020204" pitchFamily="34" charset="0"/>
              </a:rPr>
              <a:t>أعلم أن الله قد أعطاك كل شيء تحتاجه لعمل مشيئته،</a:t>
            </a:r>
          </a:p>
          <a:p>
            <a:pPr algn="r" rtl="1"/>
            <a:r>
              <a:rPr lang="ar-JO" altLang="zh-CN" sz="3200" dirty="0">
                <a:latin typeface="Arial" panose="020B0604020202020204" pitchFamily="34" charset="0"/>
                <a:cs typeface="Arial" panose="020B0604020202020204" pitchFamily="34" charset="0"/>
              </a:rPr>
              <a:t>     لكن العصيان يستحق التأديب.</a:t>
            </a:r>
          </a:p>
          <a:p>
            <a:pPr algn="r" rtl="1"/>
            <a:endParaRPr lang="en-US" altLang="zh-CN" sz="3200" dirty="0">
              <a:latin typeface="Arial" panose="020B0604020202020204" pitchFamily="34" charset="0"/>
              <a:cs typeface="Arial" panose="020B0604020202020204" pitchFamily="34" charset="0"/>
            </a:endParaRPr>
          </a:p>
          <a:p>
            <a:pPr marL="571500" indent="-571500" algn="r" rtl="1">
              <a:buFont typeface="Arial"/>
              <a:buChar char="•"/>
            </a:pPr>
            <a:r>
              <a:rPr lang="ar-JO" altLang="zh-CN" sz="3200" dirty="0">
                <a:latin typeface="Arial" panose="020B0604020202020204" pitchFamily="34" charset="0"/>
                <a:cs typeface="Arial" panose="020B0604020202020204" pitchFamily="34" charset="0"/>
              </a:rPr>
              <a:t>سينجز الله مشيئته إما من خلالك أو على الرغم منك.</a:t>
            </a:r>
          </a:p>
          <a:p>
            <a:pPr algn="r" rtl="1"/>
            <a:endParaRPr lang="en-US" altLang="zh-CN" sz="3200" dirty="0">
              <a:latin typeface="Arial" panose="020B0604020202020204" pitchFamily="34" charset="0"/>
              <a:cs typeface="Arial" panose="020B0604020202020204" pitchFamily="34" charset="0"/>
            </a:endParaRPr>
          </a:p>
          <a:p>
            <a:pPr marL="571500" indent="-571500" algn="r" rtl="1">
              <a:buFont typeface="Arial"/>
              <a:buChar char="•"/>
            </a:pPr>
            <a:r>
              <a:rPr lang="ar-JO" altLang="zh-CN" sz="3200" dirty="0">
                <a:latin typeface="Arial" panose="020B0604020202020204" pitchFamily="34" charset="0"/>
                <a:cs typeface="Arial" panose="020B0604020202020204" pitchFamily="34" charset="0"/>
              </a:rPr>
              <a:t>هل أنت تتصف بالالتزام أو التذمر؟</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869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6869">
                                            <p:txEl>
                                              <p:pRg st="1" end="1"/>
                                            </p:txEl>
                                          </p:spTgt>
                                        </p:tgtEl>
                                        <p:attrNameLst>
                                          <p:attrName>style.visibility</p:attrName>
                                        </p:attrNameLst>
                                      </p:cBhvr>
                                      <p:to>
                                        <p:strVal val="visible"/>
                                      </p:to>
                                    </p:set>
                                    <p:anim calcmode="lin" valueType="num">
                                      <p:cBhvr additive="base">
                                        <p:cTn id="13" dur="500" fill="hold"/>
                                        <p:tgtEl>
                                          <p:spTgt spid="3686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6869">
                                            <p:txEl>
                                              <p:pRg st="3" end="3"/>
                                            </p:txEl>
                                          </p:spTgt>
                                        </p:tgtEl>
                                        <p:attrNameLst>
                                          <p:attrName>style.visibility</p:attrName>
                                        </p:attrNameLst>
                                      </p:cBhvr>
                                      <p:to>
                                        <p:strVal val="visible"/>
                                      </p:to>
                                    </p:set>
                                    <p:anim calcmode="lin" valueType="num">
                                      <p:cBhvr additive="base">
                                        <p:cTn id="19" dur="500" fill="hold"/>
                                        <p:tgtEl>
                                          <p:spTgt spid="3686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6869">
                                            <p:txEl>
                                              <p:pRg st="5" end="5"/>
                                            </p:txEl>
                                          </p:spTgt>
                                        </p:tgtEl>
                                        <p:attrNameLst>
                                          <p:attrName>style.visibility</p:attrName>
                                        </p:attrNameLst>
                                      </p:cBhvr>
                                      <p:to>
                                        <p:strVal val="visible"/>
                                      </p:to>
                                    </p:set>
                                    <p:anim calcmode="lin" valueType="num">
                                      <p:cBhvr additive="base">
                                        <p:cTn id="25" dur="500" fill="hold"/>
                                        <p:tgtEl>
                                          <p:spTgt spid="3686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9">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200"/>
            <a:ext cx="9144000" cy="531479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9787"/>
            <a:ext cx="9144000" cy="1569863"/>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كن مستعدًا! كيف يوجهك الله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أو يحذرك الآن؟</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818492"/>
            <a:ext cx="9144000" cy="27718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يقول: "أذهب إلى هذا الطريق!"</a:t>
            </a:r>
          </a:p>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يقول: "لا تذهب في ذلك الطريق!"</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737714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الكشّافة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20385"/>
            <a:ext cx="9168002" cy="5129050"/>
          </a:xfrm>
          <a:prstGeom prst="rect">
            <a:avLst/>
          </a:prstGeom>
        </p:spPr>
      </p:pic>
    </p:spTree>
    <p:extLst>
      <p:ext uri="{BB962C8B-B14F-4D97-AF65-F5344CB8AC3E}">
        <p14:creationId xmlns:p14="http://schemas.microsoft.com/office/powerpoint/2010/main" val="1996599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OMSSO074"/>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4" name="Text Box 4"/>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Arial" pitchFamily="-111" charset="0"/>
                <a:cs typeface="Arial" panose="020B0604020202020204" pitchFamily="34" charset="0"/>
              </a:rPr>
              <a:t>1 كورنثوس 10: 1- 13</a:t>
            </a:r>
            <a:endParaRPr lang="en-US" sz="3200" b="1" dirty="0">
              <a:solidFill>
                <a:srgbClr val="FFFFFF"/>
              </a:solidFill>
              <a:latin typeface="Arial" panose="020B0604020202020204" pitchFamily="34" charset="0"/>
              <a:ea typeface="Arial" pitchFamily="-111" charset="0"/>
              <a:cs typeface="Arial" panose="020B0604020202020204" pitchFamily="34" charset="0"/>
            </a:endParaRPr>
          </a:p>
        </p:txBody>
      </p:sp>
      <p:sp>
        <p:nvSpPr>
          <p:cNvPr id="291845" name="Rectangle 5"/>
          <p:cNvSpPr>
            <a:spLocks noGrp="1" noChangeArrowheads="1"/>
          </p:cNvSpPr>
          <p:nvPr>
            <p:ph type="title" idx="4294967295"/>
          </p:nvPr>
        </p:nvSpPr>
        <p:spPr>
          <a:xfrm>
            <a:off x="914400" y="0"/>
            <a:ext cx="7772400" cy="923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5400" b="1" dirty="0">
                <a:solidFill>
                  <a:srgbClr val="FFFFFF"/>
                </a:solidFill>
                <a:latin typeface="Arial" panose="020B0604020202020204" pitchFamily="34" charset="0"/>
                <a:ea typeface="+mj-ea"/>
                <a:cs typeface="Arial" panose="020B0604020202020204" pitchFamily="34" charset="0"/>
              </a:rPr>
              <a:t>ماء من الصخرة</a:t>
            </a:r>
            <a:endParaRPr lang="en-US" sz="5400" b="1" dirty="0">
              <a:solidFill>
                <a:srgbClr val="FFFF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909017362"/>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42373"/>
            <a:ext cx="9017000" cy="6015627"/>
          </a:xfrm>
          <a:prstGeom prst="rect">
            <a:avLst/>
          </a:prstGeom>
        </p:spPr>
      </p:pic>
      <p:sp>
        <p:nvSpPr>
          <p:cNvPr id="285700" name="Text Box 4"/>
          <p:cNvSpPr txBox="1">
            <a:spLocks noChangeArrowheads="1"/>
          </p:cNvSpPr>
          <p:nvPr/>
        </p:nvSpPr>
        <p:spPr bwMode="auto">
          <a:xfrm>
            <a:off x="305637" y="1316900"/>
            <a:ext cx="4953000" cy="3970318"/>
          </a:xfrm>
          <a:prstGeom prst="rect">
            <a:avLst/>
          </a:prstGeom>
          <a:noFill/>
          <a:ln w="9525">
            <a:noFill/>
            <a:miter lim="800000"/>
            <a:headEnd/>
            <a:tailEnd/>
          </a:ln>
          <a:effectLst/>
        </p:spPr>
        <p:txBody>
          <a:bodyPr>
            <a:spAutoFit/>
          </a:bodyPr>
          <a:lstStyle/>
          <a:p>
            <a:pPr algn="r" defTabSz="914400" fontAlgn="base">
              <a:spcBef>
                <a:spcPct val="50000"/>
              </a:spcBef>
              <a:spcAft>
                <a:spcPct val="0"/>
              </a:spcAft>
              <a:defRPr/>
            </a:pPr>
            <a:r>
              <a:rPr lang="ar-JO" sz="3600" b="1" i="1" dirty="0">
                <a:solidFill>
                  <a:srgbClr val="FFFFFF"/>
                </a:solidFill>
                <a:effectLst>
                  <a:glow rad="228600">
                    <a:schemeClr val="tx1"/>
                  </a:glow>
                </a:effectLst>
                <a:latin typeface="Arial"/>
                <a:ea typeface="Arial" pitchFamily="-111" charset="0"/>
                <a:cs typeface="Arial"/>
              </a:rPr>
              <a:t>"... وَتَعْلَمُ أَنَّكَ مُنْذُ حَدَاثَةِ سِنِّكَ تَعْرِفُ الْكُتُبَ الْمُقَدَّسَةَ،</a:t>
            </a:r>
          </a:p>
          <a:p>
            <a:pPr algn="r" defTabSz="914400" fontAlgn="base">
              <a:spcBef>
                <a:spcPct val="50000"/>
              </a:spcBef>
              <a:spcAft>
                <a:spcPct val="0"/>
              </a:spcAft>
              <a:defRPr/>
            </a:pPr>
            <a:r>
              <a:rPr lang="ar-JO" sz="3600" b="1" i="1" dirty="0">
                <a:solidFill>
                  <a:srgbClr val="FFFFFF"/>
                </a:solidFill>
                <a:effectLst>
                  <a:glow rad="228600">
                    <a:schemeClr val="tx1"/>
                  </a:glow>
                </a:effectLst>
                <a:latin typeface="Arial"/>
                <a:ea typeface="Arial" pitchFamily="-111" charset="0"/>
                <a:cs typeface="Arial"/>
              </a:rPr>
              <a:t> وَهِيَ الْقَادِرَةُ أَنْ تَجْعَلَكَ حَكِيماً لِبُلُوغِ الْخَلاصِ</a:t>
            </a:r>
          </a:p>
          <a:p>
            <a:pPr algn="r" defTabSz="914400" fontAlgn="base">
              <a:spcBef>
                <a:spcPct val="50000"/>
              </a:spcBef>
              <a:spcAft>
                <a:spcPct val="0"/>
              </a:spcAft>
              <a:defRPr/>
            </a:pPr>
            <a:r>
              <a:rPr lang="ar-JO" sz="3600" b="1" i="1" dirty="0">
                <a:solidFill>
                  <a:srgbClr val="FFFFFF"/>
                </a:solidFill>
                <a:effectLst>
                  <a:glow rad="228600">
                    <a:schemeClr val="tx1"/>
                  </a:glow>
                </a:effectLst>
                <a:latin typeface="Arial"/>
                <a:ea typeface="Arial" pitchFamily="-111" charset="0"/>
                <a:cs typeface="Arial"/>
              </a:rPr>
              <a:t> عَنْ طَرِيقِ الإِيمَانِ فِي الْمَسِيحِ يَسُوعَ"</a:t>
            </a:r>
            <a:endParaRPr lang="en-US" sz="3600" b="1" i="1" dirty="0">
              <a:solidFill>
                <a:srgbClr val="FFFFFF"/>
              </a:solidFill>
              <a:effectLst>
                <a:glow rad="228600">
                  <a:schemeClr val="tx1"/>
                </a:glow>
              </a:effectLst>
              <a:latin typeface="Arial"/>
              <a:ea typeface="Arial" pitchFamily="-111" charset="0"/>
              <a:cs typeface="Arial"/>
            </a:endParaRPr>
          </a:p>
        </p:txBody>
      </p:sp>
      <p:sp>
        <p:nvSpPr>
          <p:cNvPr id="285701" name="Text Box 5"/>
          <p:cNvSpPr txBox="1">
            <a:spLocks noChangeArrowheads="1"/>
          </p:cNvSpPr>
          <p:nvPr/>
        </p:nvSpPr>
        <p:spPr bwMode="auto">
          <a:xfrm>
            <a:off x="305637" y="6117500"/>
            <a:ext cx="7391400" cy="523875"/>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2800" b="1" dirty="0">
                <a:solidFill>
                  <a:srgbClr val="FFFFFF"/>
                </a:solidFill>
                <a:effectLst>
                  <a:glow rad="228600">
                    <a:schemeClr val="tx1"/>
                  </a:glow>
                </a:effectLst>
                <a:latin typeface="Arial"/>
                <a:ea typeface="Arial" pitchFamily="-111" charset="0"/>
                <a:cs typeface="Arial"/>
              </a:rPr>
              <a:t>2 تيموثاوس 3: 15</a:t>
            </a:r>
            <a:endParaRPr lang="en-US" sz="2800" b="1" dirty="0">
              <a:solidFill>
                <a:srgbClr val="FFFFFF"/>
              </a:solidFill>
              <a:effectLst>
                <a:glow rad="228600">
                  <a:schemeClr val="tx1"/>
                </a:glow>
              </a:effectLst>
              <a:latin typeface="Arial"/>
              <a:ea typeface="Arial" pitchFamily="-111" charset="0"/>
              <a:cs typeface="Arial"/>
            </a:endParaRPr>
          </a:p>
        </p:txBody>
      </p:sp>
      <p:sp>
        <p:nvSpPr>
          <p:cNvPr id="285702" name="Rectangle 6"/>
          <p:cNvSpPr>
            <a:spLocks noGrp="1" noChangeArrowheads="1"/>
          </p:cNvSpPr>
          <p:nvPr>
            <p:ph type="title" idx="4294967295"/>
          </p:nvPr>
        </p:nvSpPr>
        <p:spPr>
          <a:xfrm>
            <a:off x="0" y="38088"/>
            <a:ext cx="9144000" cy="769937"/>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b="1" dirty="0">
                <a:solidFill>
                  <a:srgbClr val="FFFFFF"/>
                </a:solidFill>
                <a:ea typeface="ＭＳ Ｐゴシック" charset="0"/>
              </a:rPr>
              <a:t>العدد يعطي حكمة</a:t>
            </a:r>
            <a:endParaRPr lang="en-US" sz="4800" b="1" dirty="0">
              <a:solidFill>
                <a:srgbClr val="FFFFFF"/>
              </a:solidFill>
              <a:ea typeface="ＭＳ Ｐゴシック" charset="0"/>
            </a:endParaRPr>
          </a:p>
        </p:txBody>
      </p:sp>
    </p:spTree>
    <p:extLst>
      <p:ext uri="{BB962C8B-B14F-4D97-AF65-F5344CB8AC3E}">
        <p14:creationId xmlns:p14="http://schemas.microsoft.com/office/powerpoint/2010/main" val="3309081294"/>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OMSSO074"/>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8" name="Text Box 4"/>
          <p:cNvSpPr txBox="1">
            <a:spLocks noChangeArrowheads="1"/>
          </p:cNvSpPr>
          <p:nvPr/>
        </p:nvSpPr>
        <p:spPr bwMode="auto">
          <a:xfrm>
            <a:off x="3419475" y="1325563"/>
            <a:ext cx="5572125"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ru-RU" sz="3600" b="1" i="1" dirty="0">
                <a:solidFill>
                  <a:srgbClr val="FFFFFF"/>
                </a:solidFill>
                <a:latin typeface="Arial"/>
                <a:ea typeface="Times New Roman" pitchFamily="-111" charset="0"/>
                <a:cs typeface="Arial"/>
              </a:rPr>
              <a:t>"</a:t>
            </a:r>
            <a:r>
              <a:rPr lang="ar-JO" sz="3600" b="1" i="1" dirty="0">
                <a:solidFill>
                  <a:srgbClr val="FFFFFF"/>
                </a:solidFill>
                <a:latin typeface="Arial"/>
                <a:ea typeface="Times New Roman" pitchFamily="-111" charset="0"/>
                <a:cs typeface="Arial"/>
              </a:rPr>
              <a:t>"فَإِنَّ كُلَّ مَا سَبَقَ أَنْ كُتِبَ</a:t>
            </a:r>
          </a:p>
          <a:p>
            <a:pPr algn="r" defTabSz="914400" fontAlgn="base">
              <a:spcBef>
                <a:spcPct val="50000"/>
              </a:spcBef>
              <a:spcAft>
                <a:spcPct val="0"/>
              </a:spcAft>
              <a:defRPr/>
            </a:pPr>
            <a:r>
              <a:rPr lang="ar-JO" sz="3600" b="1" i="1" dirty="0">
                <a:solidFill>
                  <a:srgbClr val="FFFFFF"/>
                </a:solidFill>
                <a:latin typeface="Arial"/>
                <a:ea typeface="Times New Roman" pitchFamily="-111" charset="0"/>
                <a:cs typeface="Arial"/>
              </a:rPr>
              <a:t> فَإِنَّمَا كُتِبَ</a:t>
            </a:r>
          </a:p>
          <a:p>
            <a:pPr algn="r" defTabSz="914400" fontAlgn="base">
              <a:spcBef>
                <a:spcPct val="50000"/>
              </a:spcBef>
              <a:spcAft>
                <a:spcPct val="0"/>
              </a:spcAft>
              <a:defRPr/>
            </a:pPr>
            <a:r>
              <a:rPr lang="ar-JO" sz="3600" b="1" i="1" dirty="0">
                <a:solidFill>
                  <a:srgbClr val="FFFFFF"/>
                </a:solidFill>
                <a:latin typeface="Arial"/>
                <a:ea typeface="Times New Roman" pitchFamily="-111" charset="0"/>
                <a:cs typeface="Arial"/>
              </a:rPr>
              <a:t> لِتَعْلِيمِنَا، حَتَّى يَكُونَ لَنَا</a:t>
            </a:r>
          </a:p>
          <a:p>
            <a:pPr algn="r" defTabSz="914400" fontAlgn="base">
              <a:spcBef>
                <a:spcPct val="50000"/>
              </a:spcBef>
              <a:spcAft>
                <a:spcPct val="0"/>
              </a:spcAft>
              <a:defRPr/>
            </a:pPr>
            <a:r>
              <a:rPr lang="ar-JO" sz="3600" b="1" i="1" dirty="0">
                <a:solidFill>
                  <a:srgbClr val="FFFFFF"/>
                </a:solidFill>
                <a:latin typeface="Arial"/>
                <a:ea typeface="Times New Roman" pitchFamily="-111" charset="0"/>
                <a:cs typeface="Arial"/>
              </a:rPr>
              <a:t> رَجَاءٌ بِمَا فِي الْكِتَابِ</a:t>
            </a:r>
          </a:p>
          <a:p>
            <a:pPr algn="r" defTabSz="914400" fontAlgn="base">
              <a:spcBef>
                <a:spcPct val="50000"/>
              </a:spcBef>
              <a:spcAft>
                <a:spcPct val="0"/>
              </a:spcAft>
              <a:defRPr/>
            </a:pPr>
            <a:r>
              <a:rPr lang="ar-JO" sz="3600" b="1" i="1" dirty="0">
                <a:solidFill>
                  <a:srgbClr val="FFFFFF"/>
                </a:solidFill>
                <a:latin typeface="Arial"/>
                <a:ea typeface="Times New Roman" pitchFamily="-111" charset="0"/>
                <a:cs typeface="Arial"/>
              </a:rPr>
              <a:t> مِنَ الصَّبْرِ وَالْعَزَاءِ"</a:t>
            </a:r>
            <a:endParaRPr lang="en-US" sz="3600" b="1" i="1" dirty="0">
              <a:solidFill>
                <a:srgbClr val="FFFFFF"/>
              </a:solidFill>
              <a:latin typeface="Arial"/>
              <a:ea typeface="Times New Roman" pitchFamily="-111" charset="0"/>
              <a:cs typeface="Arial"/>
            </a:endParaRPr>
          </a:p>
        </p:txBody>
      </p:sp>
      <p:sp>
        <p:nvSpPr>
          <p:cNvPr id="287749" name="Text Box 5"/>
          <p:cNvSpPr txBox="1">
            <a:spLocks noChangeArrowheads="1"/>
          </p:cNvSpPr>
          <p:nvPr/>
        </p:nvSpPr>
        <p:spPr bwMode="auto">
          <a:xfrm>
            <a:off x="1752600" y="6126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a:ea typeface="Arial" pitchFamily="-111" charset="0"/>
                <a:cs typeface="Arial"/>
              </a:rPr>
              <a:t>رومية 15: 4</a:t>
            </a:r>
            <a:endParaRPr lang="en-US" sz="2800" b="1" dirty="0">
              <a:solidFill>
                <a:srgbClr val="FFFFFF"/>
              </a:solidFill>
              <a:latin typeface="Arial"/>
              <a:ea typeface="Arial" pitchFamily="-111" charset="0"/>
              <a:cs typeface="Arial"/>
            </a:endParaRPr>
          </a:p>
        </p:txBody>
      </p:sp>
      <p:sp>
        <p:nvSpPr>
          <p:cNvPr id="287750" name="Rectangle 6"/>
          <p:cNvSpPr>
            <a:spLocks noGrp="1" noChangeArrowheads="1"/>
          </p:cNvSpPr>
          <p:nvPr>
            <p:ph type="title" idx="4294967295"/>
          </p:nvPr>
        </p:nvSpPr>
        <p:spPr>
          <a:xfrm>
            <a:off x="0" y="76200"/>
            <a:ext cx="9144000" cy="1143000"/>
          </a:xfrm>
          <a:effectLst>
            <a:outerShdw blurRad="63500" dist="35921" dir="2700000" algn="ctr" rotWithShape="0">
              <a:schemeClr val="tx1">
                <a:alpha val="74998"/>
              </a:schemeClr>
            </a:outerShdw>
          </a:effectLst>
        </p:spPr>
        <p:txBody>
          <a:bodyPr/>
          <a:lstStyle/>
          <a:p>
            <a:pPr eaLnBrk="1" hangingPunct="1">
              <a:defRPr/>
            </a:pPr>
            <a:r>
              <a:rPr lang="ar-JO" b="1" dirty="0">
                <a:solidFill>
                  <a:srgbClr val="FFFFFF"/>
                </a:solidFill>
                <a:ea typeface="ＭＳ Ｐゴシック" charset="0"/>
              </a:rPr>
              <a:t>العدد يعلم ويشجع</a:t>
            </a:r>
            <a:endParaRPr lang="en-US" sz="3600" dirty="0">
              <a:solidFill>
                <a:srgbClr val="FFFFFF"/>
              </a:solidFill>
              <a:ea typeface="ＭＳ Ｐゴシック" charset="0"/>
            </a:endParaRPr>
          </a:p>
        </p:txBody>
      </p:sp>
    </p:spTree>
    <p:extLst>
      <p:ext uri="{BB962C8B-B14F-4D97-AF65-F5344CB8AC3E}">
        <p14:creationId xmlns:p14="http://schemas.microsoft.com/office/powerpoint/2010/main" val="1697991762"/>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026" descr="OMSSO074"/>
          <p:cNvPicPr>
            <a:picLocks noChangeAspect="1" noChangeArrowheads="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solidFill>
            <a:srgbClr val="000000"/>
          </a:solidFill>
          <a:ln>
            <a:noFill/>
          </a:ln>
        </p:spPr>
        <p:txBody>
          <a:bodyPr vert="horz" wrap="square" lIns="91440" tIns="45720" rIns="91440" bIns="45720" numCol="1" anchor="b" anchorCtr="0" compatLnSpc="1">
            <a:prstTxWarp prst="textNoShape">
              <a:avLst/>
            </a:prstTxWarp>
          </a:bodyPr>
          <a:lstStyle/>
          <a:p>
            <a:r>
              <a:rPr kumimoji="1" lang="ar-JO" sz="4000" b="1" dirty="0">
                <a:solidFill>
                  <a:srgbClr val="FFFFFF"/>
                </a:solidFill>
              </a:rPr>
              <a:t>ولادة شعب</a:t>
            </a:r>
            <a:endParaRPr kumimoji="1" lang="en-US" sz="4000" b="1" dirty="0">
              <a:solidFill>
                <a:srgbClr val="FFFFFF"/>
              </a:solidFill>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خروج</a:t>
            </a:r>
            <a:endParaRPr lang="en-US" sz="2400" dirty="0">
              <a:solidFill>
                <a:srgbClr val="000000"/>
              </a:solidFill>
              <a:latin typeface="Arial Rounded MT Bold" charset="0"/>
              <a:ea typeface="ＭＳ Ｐゴシック" charset="0"/>
              <a:cs typeface="Times New Roman"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لاويين</a:t>
            </a:r>
            <a:endParaRPr lang="en-US" sz="2400" dirty="0">
              <a:solidFill>
                <a:srgbClr val="000000"/>
              </a:solidFill>
              <a:latin typeface="Arial Rounded MT Bold" charset="0"/>
              <a:ea typeface="ＭＳ Ｐゴシック" charset="0"/>
              <a:cs typeface="Times New Roman" charset="0"/>
            </a:endParaRP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عدد</a:t>
            </a:r>
            <a:endParaRPr lang="en-US" sz="2400" dirty="0">
              <a:solidFill>
                <a:srgbClr val="000000"/>
              </a:solidFill>
              <a:latin typeface="Arial Rounded MT Bold" charset="0"/>
              <a:ea typeface="ＭＳ Ｐゴシック" charset="0"/>
              <a:cs typeface="Times New Roman"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تشكيل</a:t>
            </a:r>
            <a:endParaRPr lang="en-US" sz="2400" dirty="0">
              <a:solidFill>
                <a:srgbClr val="000000"/>
              </a:solidFill>
              <a:latin typeface="Arial Rounded MT Bold" charset="0"/>
              <a:ea typeface="ＭＳ Ｐゴシック" charset="0"/>
              <a:cs typeface="Times New Roman"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pitchFamily="-111" charset="0"/>
                <a:ea typeface="Times New Roman" pitchFamily="-111" charset="0"/>
                <a:cs typeface="Times New Roman" pitchFamily="-111" charset="0"/>
              </a:rPr>
              <a:t>تقديس</a:t>
            </a:r>
            <a:endParaRPr lang="en-US" sz="2800" b="1" dirty="0">
              <a:solidFill>
                <a:srgbClr val="FFFFFF"/>
              </a:solidFill>
              <a:latin typeface="Arial Rounded MT Bold" pitchFamily="-111" charset="0"/>
              <a:ea typeface="Times New Roman" pitchFamily="-111" charset="0"/>
              <a:cs typeface="Times New Roman" pitchFamily="-111" charset="0"/>
            </a:endParaRP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استعداد</a:t>
            </a:r>
            <a:endParaRPr lang="en-US" sz="2400" dirty="0">
              <a:solidFill>
                <a:srgbClr val="000000"/>
              </a:solidFill>
              <a:latin typeface="Arial Rounded MT Bold" charset="0"/>
              <a:ea typeface="ＭＳ Ｐゴシック" charset="0"/>
              <a:cs typeface="Times New Roman"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الخلاص</a:t>
            </a:r>
            <a:endParaRPr lang="en-US" sz="2400" dirty="0">
              <a:solidFill>
                <a:srgbClr val="000000"/>
              </a:solidFill>
              <a:latin typeface="Arial Rounded MT Bold" charset="0"/>
              <a:ea typeface="ＭＳ Ｐゴシック" charset="0"/>
              <a:cs typeface="Times New Roman"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التعليمات</a:t>
            </a:r>
            <a:endParaRPr lang="en-US" sz="2400" dirty="0">
              <a:solidFill>
                <a:srgbClr val="000000"/>
              </a:solidFill>
              <a:latin typeface="Arial Rounded MT Bold" charset="0"/>
              <a:ea typeface="ＭＳ Ｐゴシック" charset="0"/>
              <a:cs typeface="Times New Roman"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المسير</a:t>
            </a:r>
            <a:endParaRPr lang="en-US" sz="2400" dirty="0">
              <a:solidFill>
                <a:srgbClr val="000000"/>
              </a:solidFill>
              <a:latin typeface="Arial Rounded MT Bold" charset="0"/>
              <a:ea typeface="ＭＳ Ｐゴシック" charset="0"/>
              <a:cs typeface="Times New Roman"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يشوع</a:t>
            </a:r>
            <a:endParaRPr lang="en-US" sz="2400" dirty="0">
              <a:solidFill>
                <a:srgbClr val="000000"/>
              </a:solidFill>
              <a:latin typeface="Arial Rounded MT Bold" charset="0"/>
              <a:ea typeface="ＭＳ Ｐゴシック" charset="0"/>
              <a:cs typeface="Times New Roman"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احتلال</a:t>
            </a:r>
            <a:endParaRPr lang="en-US" sz="2400" dirty="0">
              <a:solidFill>
                <a:srgbClr val="000000"/>
              </a:solidFill>
              <a:latin typeface="Arial Rounded MT Bold" charset="0"/>
              <a:ea typeface="ＭＳ Ｐゴシック" charset="0"/>
              <a:cs typeface="Times New Roman"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fontAlgn="base">
              <a:spcBef>
                <a:spcPct val="0"/>
              </a:spcBef>
              <a:spcAft>
                <a:spcPct val="0"/>
              </a:spcAft>
              <a:defRPr/>
            </a:pPr>
            <a:r>
              <a:rPr lang="ar-JO" sz="2800" b="1" dirty="0">
                <a:solidFill>
                  <a:srgbClr val="FFFFFF"/>
                </a:solidFill>
                <a:latin typeface="Arial Rounded MT Bold" charset="0"/>
                <a:ea typeface="ＭＳ Ｐゴシック" charset="0"/>
                <a:cs typeface="Times New Roman" charset="0"/>
              </a:rPr>
              <a:t>الراحة</a:t>
            </a:r>
            <a:endParaRPr lang="en-US" sz="2400" dirty="0">
              <a:solidFill>
                <a:srgbClr val="000000"/>
              </a:solidFill>
              <a:latin typeface="Arial Rounded MT Bold" charset="0"/>
              <a:ea typeface="ＭＳ Ｐゴシック" charset="0"/>
              <a:cs typeface="Times New Roman" charset="0"/>
            </a:endParaRPr>
          </a:p>
        </p:txBody>
      </p:sp>
      <p:sp>
        <p:nvSpPr>
          <p:cNvPr id="200719" name="WordArt 1042"/>
          <p:cNvSpPr>
            <a:spLocks noChangeArrowheads="1" noChangeShapeType="1" noTextEdit="1"/>
          </p:cNvSpPr>
          <p:nvPr/>
        </p:nvSpPr>
        <p:spPr bwMode="auto">
          <a:xfrm>
            <a:off x="0" y="2286000"/>
            <a:ext cx="1041400" cy="558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ar-JO" sz="3600" b="1" kern="10" dirty="0">
                <a:ln w="9525">
                  <a:round/>
                  <a:headEnd/>
                  <a:tailEnd/>
                </a:ln>
                <a:gradFill rotWithShape="1">
                  <a:gsLst>
                    <a:gs pos="0">
                      <a:srgbClr val="FFE701"/>
                    </a:gs>
                    <a:gs pos="100000">
                      <a:srgbClr val="FE3E02"/>
                    </a:gs>
                  </a:gsLst>
                  <a:lin ang="5400000" scaled="1"/>
                </a:gradFill>
                <a:latin typeface="Impact"/>
                <a:ea typeface="Impact"/>
                <a:cs typeface="Impact"/>
              </a:rPr>
              <a:t>الموضوع</a:t>
            </a:r>
            <a:endParaRPr lang="en-US" sz="3600" b="1"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00720" name="WordArt 1043"/>
          <p:cNvSpPr>
            <a:spLocks noChangeArrowheads="1" noChangeShapeType="1" noTextEdit="1"/>
          </p:cNvSpPr>
          <p:nvPr/>
        </p:nvSpPr>
        <p:spPr bwMode="auto">
          <a:xfrm>
            <a:off x="0" y="3733800"/>
            <a:ext cx="838200" cy="482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ar-JO" sz="3600" b="1" kern="10" dirty="0">
                <a:ln w="9525">
                  <a:round/>
                  <a:headEnd/>
                  <a:tailEnd/>
                </a:ln>
                <a:gradFill rotWithShape="1">
                  <a:gsLst>
                    <a:gs pos="0">
                      <a:srgbClr val="FFE701"/>
                    </a:gs>
                    <a:gs pos="100000">
                      <a:srgbClr val="FE3E02"/>
                    </a:gs>
                  </a:gsLst>
                  <a:lin ang="5400000" scaled="1"/>
                </a:gradFill>
                <a:latin typeface="Impact"/>
                <a:ea typeface="Impact"/>
                <a:cs typeface="Impact"/>
              </a:rPr>
              <a:t>نحن</a:t>
            </a:r>
            <a:endParaRPr lang="en-US" sz="3600" b="1"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Tree>
    <p:extLst>
      <p:ext uri="{BB962C8B-B14F-4D97-AF65-F5344CB8AC3E}">
        <p14:creationId xmlns:p14="http://schemas.microsoft.com/office/powerpoint/2010/main" val="16879131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86371" name="Rectangle 3"/>
          <p:cNvSpPr>
            <a:spLocks noGrp="1" noChangeArrowheads="1"/>
          </p:cNvSpPr>
          <p:nvPr>
            <p:ph type="title"/>
          </p:nvPr>
        </p:nvSpPr>
        <p:spPr>
          <a:xfrm>
            <a:off x="1562100" y="609600"/>
            <a:ext cx="6121400" cy="685800"/>
          </a:xfrm>
          <a:solidFill>
            <a:srgbClr val="000000"/>
          </a:solidFill>
        </p:spPr>
        <p:txBody>
          <a:bodyPr/>
          <a:lstStyle/>
          <a:p>
            <a:pPr algn="ctr"/>
            <a:r>
              <a:rPr lang="ar-JO" sz="4000" b="1" dirty="0">
                <a:solidFill>
                  <a:srgbClr val="FFFFFF"/>
                </a:solidFill>
              </a:rPr>
              <a:t>البيان الموجز</a:t>
            </a:r>
            <a:endParaRPr lang="en-US" sz="4000" b="1" dirty="0">
              <a:solidFill>
                <a:srgbClr val="FFFFFF"/>
              </a:solidFill>
            </a:endParaRPr>
          </a:p>
        </p:txBody>
      </p:sp>
      <p:sp>
        <p:nvSpPr>
          <p:cNvPr id="35844" name="Text Box 4"/>
          <p:cNvSpPr txBox="1">
            <a:spLocks noChangeArrowheads="1"/>
          </p:cNvSpPr>
          <p:nvPr/>
        </p:nvSpPr>
        <p:spPr bwMode="auto">
          <a:xfrm>
            <a:off x="1143000" y="1778000"/>
            <a:ext cx="6934200" cy="427809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ar-JO" altLang="zh-CN" sz="3200" b="1" dirty="0">
                <a:solidFill>
                  <a:schemeClr val="bg1">
                    <a:lumMod val="20000"/>
                    <a:lumOff val="80000"/>
                  </a:schemeClr>
                </a:solidFill>
                <a:latin typeface="Arial" charset="0"/>
                <a:cs typeface="Arial" charset="0"/>
              </a:rPr>
              <a:t>يتناقض </a:t>
            </a:r>
            <a:r>
              <a:rPr lang="ar-JO" altLang="zh-CN" sz="3200" b="1" dirty="0">
                <a:solidFill>
                  <a:srgbClr val="FFFF00"/>
                </a:solidFill>
                <a:latin typeface="Arial" charset="0"/>
                <a:cs typeface="Arial" charset="0"/>
              </a:rPr>
              <a:t>إعداد الله المخلص </a:t>
            </a:r>
            <a:r>
              <a:rPr lang="ar-JO" altLang="zh-CN" sz="3200" b="1" dirty="0">
                <a:solidFill>
                  <a:schemeClr val="bg1">
                    <a:lumMod val="20000"/>
                    <a:lumOff val="80000"/>
                  </a:schemeClr>
                </a:solidFill>
                <a:latin typeface="Arial" charset="0"/>
                <a:cs typeface="Arial" charset="0"/>
              </a:rPr>
              <a:t>لشعبه</a:t>
            </a:r>
          </a:p>
          <a:p>
            <a:pPr algn="ctr" defTabSz="914400" fontAlgn="base">
              <a:spcBef>
                <a:spcPct val="50000"/>
              </a:spcBef>
              <a:spcAft>
                <a:spcPct val="0"/>
              </a:spcAft>
              <a:buFont typeface="Wingdings" charset="0"/>
              <a:buNone/>
            </a:pPr>
            <a:r>
              <a:rPr lang="ar-JO" altLang="zh-CN" sz="3200" b="1" dirty="0">
                <a:solidFill>
                  <a:srgbClr val="FFFF00"/>
                </a:solidFill>
                <a:latin typeface="Arial" charset="0"/>
                <a:cs typeface="Arial" charset="0"/>
              </a:rPr>
              <a:t> </a:t>
            </a:r>
            <a:r>
              <a:rPr lang="ar-JO" altLang="zh-CN" sz="3200" b="1" dirty="0">
                <a:solidFill>
                  <a:schemeClr val="bg1">
                    <a:lumMod val="20000"/>
                    <a:lumOff val="80000"/>
                  </a:schemeClr>
                </a:solidFill>
                <a:latin typeface="Arial" charset="0"/>
                <a:cs typeface="Arial" charset="0"/>
              </a:rPr>
              <a:t>للدخول إلى أرض كنعان مع </a:t>
            </a:r>
          </a:p>
          <a:p>
            <a:pPr algn="ctr" defTabSz="914400" fontAlgn="base">
              <a:spcBef>
                <a:spcPct val="50000"/>
              </a:spcBef>
              <a:spcAft>
                <a:spcPct val="0"/>
              </a:spcAft>
              <a:buFont typeface="Wingdings" charset="0"/>
              <a:buNone/>
            </a:pPr>
            <a:r>
              <a:rPr lang="ar-JO" altLang="zh-CN" sz="3200" b="1" dirty="0">
                <a:solidFill>
                  <a:srgbClr val="FFFF00"/>
                </a:solidFill>
                <a:latin typeface="Arial" charset="0"/>
                <a:cs typeface="Arial" charset="0"/>
              </a:rPr>
              <a:t>تمرد إسرائيل غير المؤمن</a:t>
            </a:r>
          </a:p>
          <a:p>
            <a:pPr algn="ctr" defTabSz="914400" fontAlgn="base">
              <a:spcBef>
                <a:spcPct val="50000"/>
              </a:spcBef>
              <a:spcAft>
                <a:spcPct val="0"/>
              </a:spcAft>
              <a:buFont typeface="Wingdings" charset="0"/>
              <a:buNone/>
            </a:pPr>
            <a:r>
              <a:rPr lang="ar-JO" altLang="zh-CN" sz="3200" b="1" dirty="0">
                <a:solidFill>
                  <a:schemeClr val="bg1">
                    <a:lumMod val="20000"/>
                    <a:lumOff val="80000"/>
                  </a:schemeClr>
                </a:solidFill>
                <a:latin typeface="Arial" charset="0"/>
                <a:cs typeface="Arial" charset="0"/>
              </a:rPr>
              <a:t> في البريّة لتعليم الأمة</a:t>
            </a:r>
          </a:p>
          <a:p>
            <a:pPr algn="ctr" defTabSz="914400" fontAlgn="base">
              <a:spcBef>
                <a:spcPct val="50000"/>
              </a:spcBef>
              <a:spcAft>
                <a:spcPct val="0"/>
              </a:spcAft>
              <a:buFont typeface="Wingdings" charset="0"/>
              <a:buNone/>
            </a:pPr>
            <a:r>
              <a:rPr lang="ar-JO" altLang="zh-CN" sz="3200" b="1" dirty="0">
                <a:solidFill>
                  <a:srgbClr val="FFFF00"/>
                </a:solidFill>
                <a:latin typeface="Arial" charset="0"/>
                <a:cs typeface="Arial" charset="0"/>
              </a:rPr>
              <a:t> التزامه غير المشروط</a:t>
            </a:r>
          </a:p>
          <a:p>
            <a:pPr algn="ctr" defTabSz="914400" fontAlgn="base">
              <a:spcBef>
                <a:spcPct val="50000"/>
              </a:spcBef>
              <a:spcAft>
                <a:spcPct val="0"/>
              </a:spcAft>
              <a:buFont typeface="Wingdings" charset="0"/>
              <a:buNone/>
            </a:pPr>
            <a:r>
              <a:rPr lang="ar-JO" altLang="zh-CN" sz="3200" b="1" dirty="0">
                <a:solidFill>
                  <a:srgbClr val="FFFF00"/>
                </a:solidFill>
                <a:latin typeface="Arial" charset="0"/>
                <a:cs typeface="Arial" charset="0"/>
              </a:rPr>
              <a:t> </a:t>
            </a:r>
            <a:r>
              <a:rPr lang="ar-JO" altLang="zh-CN" sz="3200" b="1" dirty="0">
                <a:solidFill>
                  <a:schemeClr val="bg1">
                    <a:lumMod val="20000"/>
                    <a:lumOff val="80000"/>
                  </a:schemeClr>
                </a:solidFill>
                <a:latin typeface="Arial" charset="0"/>
                <a:cs typeface="Arial" charset="0"/>
              </a:rPr>
              <a:t>لتحقيق عهده الإبراهيمي</a:t>
            </a:r>
            <a:endParaRPr lang="en-US" altLang="zh-CN" sz="3200" b="1" dirty="0">
              <a:solidFill>
                <a:schemeClr val="bg1">
                  <a:lumMod val="20000"/>
                  <a:lumOff val="80000"/>
                </a:schemeClr>
              </a:solidFill>
              <a:latin typeface="Arial" charset="0"/>
              <a:cs typeface="Arial" charset="0"/>
            </a:endParaRPr>
          </a:p>
        </p:txBody>
      </p:sp>
      <p:sp>
        <p:nvSpPr>
          <p:cNvPr id="5" name="Text Box 108"/>
          <p:cNvSpPr txBox="1">
            <a:spLocks noChangeArrowheads="1"/>
          </p:cNvSpPr>
          <p:nvPr/>
        </p:nvSpPr>
        <p:spPr bwMode="auto">
          <a:xfrm>
            <a:off x="8388756" y="3810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Tree>
    <p:extLst>
      <p:ext uri="{BB962C8B-B14F-4D97-AF65-F5344CB8AC3E}">
        <p14:creationId xmlns:p14="http://schemas.microsoft.com/office/powerpoint/2010/main" val="316492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يعدّنا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لنخدمه؟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030562" y="2557512"/>
            <a:ext cx="4819250" cy="138195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3 طرق</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2966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ينظمنا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لنكون قديسين.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Tree>
    <p:extLst>
      <p:ext uri="{BB962C8B-B14F-4D97-AF65-F5344CB8AC3E}">
        <p14:creationId xmlns:p14="http://schemas.microsoft.com/office/powerpoint/2010/main" val="218449720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panose="020B0604020202020204" pitchFamily="34" charset="0"/>
                <a:ea typeface="Osaka" charset="0"/>
                <a:cs typeface="Arial" panose="020B0604020202020204" pitchFamily="34" charset="0"/>
              </a:rPr>
              <a:t>عَدَد 1</a:t>
            </a:r>
            <a:endParaRPr lang="en-US" sz="8800"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851407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0" y="762000"/>
            <a:ext cx="9144000" cy="755650"/>
            <a:chOff x="0" y="0"/>
            <a:chExt cx="4560" cy="671"/>
          </a:xfrm>
        </p:grpSpPr>
        <p:sp>
          <p:nvSpPr>
            <p:cNvPr id="21514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dirty="0">
                  <a:solidFill>
                    <a:srgbClr val="FFFFFF"/>
                  </a:solidFill>
                  <a:latin typeface="Arial Narrow" charset="0"/>
                  <a:ea typeface="SimSun" charset="0"/>
                  <a:cs typeface="SimSun" charset="0"/>
                </a:rPr>
                <a:t> </a:t>
              </a:r>
              <a:r>
                <a:rPr lang="ar-JO" altLang="zh-CN" sz="3600" b="1" dirty="0">
                  <a:solidFill>
                    <a:srgbClr val="FFFFFF"/>
                  </a:solidFill>
                  <a:latin typeface="Arial" panose="020B0604020202020204" pitchFamily="34" charset="0"/>
                  <a:ea typeface="SimSun" charset="0"/>
                  <a:cs typeface="Arial" panose="020B0604020202020204" pitchFamily="34" charset="0"/>
                </a:rPr>
                <a:t>الاستعداد لامتلاك الأرض</a:t>
              </a:r>
              <a:endParaRPr lang="en-US" altLang="zh-CN" sz="3600" dirty="0">
                <a:solidFill>
                  <a:srgbClr val="FFFFFF"/>
                </a:solidFill>
                <a:latin typeface="Arial" panose="020B0604020202020204" pitchFamily="34" charset="0"/>
                <a:ea typeface="SimSun" charset="0"/>
                <a:cs typeface="Arial" panose="020B0604020202020204" pitchFamily="34" charset="0"/>
              </a:endParaRPr>
            </a:p>
          </p:txBody>
        </p:sp>
        <p:sp>
          <p:nvSpPr>
            <p:cNvPr id="21514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3" name="Group 5"/>
          <p:cNvGrpSpPr>
            <a:grpSpLocks/>
          </p:cNvGrpSpPr>
          <p:nvPr/>
        </p:nvGrpSpPr>
        <p:grpSpPr bwMode="auto">
          <a:xfrm>
            <a:off x="0" y="1517650"/>
            <a:ext cx="2630488" cy="904875"/>
            <a:chOff x="0" y="671"/>
            <a:chExt cx="1312" cy="805"/>
          </a:xfrm>
        </p:grpSpPr>
        <p:sp>
          <p:nvSpPr>
            <p:cNvPr id="215145"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القديم</a:t>
              </a:r>
            </a:p>
          </p:txBody>
        </p:sp>
        <p:sp>
          <p:nvSpPr>
            <p:cNvPr id="215146"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4" name="Group 8"/>
          <p:cNvGrpSpPr>
            <a:grpSpLocks/>
          </p:cNvGrpSpPr>
          <p:nvPr/>
        </p:nvGrpSpPr>
        <p:grpSpPr bwMode="auto">
          <a:xfrm>
            <a:off x="2630488" y="1517650"/>
            <a:ext cx="3673475" cy="904875"/>
            <a:chOff x="1312" y="671"/>
            <a:chExt cx="1832" cy="805"/>
          </a:xfrm>
        </p:grpSpPr>
        <p:sp>
          <p:nvSpPr>
            <p:cNvPr id="215143"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تأجيل بسبب</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a:t>
              </a:r>
            </a:p>
          </p:txBody>
        </p:sp>
        <p:sp>
          <p:nvSpPr>
            <p:cNvPr id="21514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5" name="Group 11"/>
          <p:cNvGrpSpPr>
            <a:grpSpLocks/>
          </p:cNvGrpSpPr>
          <p:nvPr/>
        </p:nvGrpSpPr>
        <p:grpSpPr bwMode="auto">
          <a:xfrm>
            <a:off x="6303963" y="1517650"/>
            <a:ext cx="2840037" cy="904875"/>
            <a:chOff x="3144" y="671"/>
            <a:chExt cx="1416" cy="805"/>
          </a:xfrm>
        </p:grpSpPr>
        <p:sp>
          <p:nvSpPr>
            <p:cNvPr id="215141"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 </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p>
          </p:txBody>
        </p:sp>
        <p:sp>
          <p:nvSpPr>
            <p:cNvPr id="215142"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6" name="Group 14"/>
          <p:cNvGrpSpPr>
            <a:grpSpLocks/>
          </p:cNvGrpSpPr>
          <p:nvPr/>
        </p:nvGrpSpPr>
        <p:grpSpPr bwMode="auto">
          <a:xfrm>
            <a:off x="0" y="2422525"/>
            <a:ext cx="2630488" cy="476250"/>
            <a:chOff x="0" y="1476"/>
            <a:chExt cx="1312" cy="422"/>
          </a:xfrm>
        </p:grpSpPr>
        <p:sp>
          <p:nvSpPr>
            <p:cNvPr id="215139"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 1- 10: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4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7" name="Group 17"/>
          <p:cNvGrpSpPr>
            <a:grpSpLocks/>
          </p:cNvGrpSpPr>
          <p:nvPr/>
        </p:nvGrpSpPr>
        <p:grpSpPr bwMode="auto">
          <a:xfrm>
            <a:off x="2630488" y="2422525"/>
            <a:ext cx="3673475" cy="476250"/>
            <a:chOff x="1312" y="1476"/>
            <a:chExt cx="1832" cy="422"/>
          </a:xfrm>
        </p:grpSpPr>
        <p:sp>
          <p:nvSpPr>
            <p:cNvPr id="215137"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38"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8" name="Group 20"/>
          <p:cNvGrpSpPr>
            <a:grpSpLocks/>
          </p:cNvGrpSpPr>
          <p:nvPr/>
        </p:nvGrpSpPr>
        <p:grpSpPr bwMode="auto">
          <a:xfrm>
            <a:off x="6303963" y="2422525"/>
            <a:ext cx="2840037" cy="476250"/>
            <a:chOff x="3144" y="1476"/>
            <a:chExt cx="1416" cy="422"/>
          </a:xfrm>
        </p:grpSpPr>
        <p:sp>
          <p:nvSpPr>
            <p:cNvPr id="215135"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3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9" name="Group 23"/>
          <p:cNvGrpSpPr>
            <a:grpSpLocks/>
          </p:cNvGrpSpPr>
          <p:nvPr/>
        </p:nvGrpSpPr>
        <p:grpSpPr bwMode="auto">
          <a:xfrm>
            <a:off x="0" y="2898775"/>
            <a:ext cx="2630488" cy="474663"/>
            <a:chOff x="0" y="1898"/>
            <a:chExt cx="1312" cy="422"/>
          </a:xfrm>
        </p:grpSpPr>
        <p:sp>
          <p:nvSpPr>
            <p:cNvPr id="215133"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أمانة الله</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34"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0" name="Group 26"/>
          <p:cNvGrpSpPr>
            <a:grpSpLocks/>
          </p:cNvGrpSpPr>
          <p:nvPr/>
        </p:nvGrpSpPr>
        <p:grpSpPr bwMode="auto">
          <a:xfrm>
            <a:off x="2630488" y="2898775"/>
            <a:ext cx="3673475" cy="474663"/>
            <a:chOff x="1312" y="1898"/>
            <a:chExt cx="1832" cy="422"/>
          </a:xfrm>
        </p:grpSpPr>
        <p:sp>
          <p:nvSpPr>
            <p:cNvPr id="215131"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أمانة إسرائيل</a:t>
              </a:r>
              <a:endParaRPr lang="en-US" altLang="zh-CN" sz="2400" dirty="0">
                <a:solidFill>
                  <a:srgbClr val="FFFFFF"/>
                </a:solidFill>
                <a:latin typeface="Arial Narrow" charset="0"/>
                <a:ea typeface="SimSun" charset="0"/>
                <a:cs typeface="SimSun" charset="0"/>
              </a:endParaRPr>
            </a:p>
          </p:txBody>
        </p:sp>
        <p:sp>
          <p:nvSpPr>
            <p:cNvPr id="21513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1" name="Group 29"/>
          <p:cNvGrpSpPr>
            <a:grpSpLocks/>
          </p:cNvGrpSpPr>
          <p:nvPr/>
        </p:nvGrpSpPr>
        <p:grpSpPr bwMode="auto">
          <a:xfrm>
            <a:off x="6303963" y="2898775"/>
            <a:ext cx="2840037" cy="474663"/>
            <a:chOff x="3144" y="1898"/>
            <a:chExt cx="1416" cy="422"/>
          </a:xfrm>
        </p:grpSpPr>
        <p:sp>
          <p:nvSpPr>
            <p:cNvPr id="215129"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15130"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2" name="Group 32"/>
          <p:cNvGrpSpPr>
            <a:grpSpLocks/>
          </p:cNvGrpSpPr>
          <p:nvPr/>
        </p:nvGrpSpPr>
        <p:grpSpPr bwMode="auto">
          <a:xfrm>
            <a:off x="0" y="3373438"/>
            <a:ext cx="2630488" cy="474662"/>
            <a:chOff x="0" y="2320"/>
            <a:chExt cx="1312" cy="422"/>
          </a:xfrm>
        </p:grpSpPr>
        <p:sp>
          <p:nvSpPr>
            <p:cNvPr id="215127"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1512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3" name="Group 35"/>
          <p:cNvGrpSpPr>
            <a:grpSpLocks/>
          </p:cNvGrpSpPr>
          <p:nvPr/>
        </p:nvGrpSpPr>
        <p:grpSpPr bwMode="auto">
          <a:xfrm>
            <a:off x="2630488" y="3373438"/>
            <a:ext cx="3673475" cy="474662"/>
            <a:chOff x="1312" y="2320"/>
            <a:chExt cx="1832" cy="422"/>
          </a:xfrm>
        </p:grpSpPr>
        <p:sp>
          <p:nvSpPr>
            <p:cNvPr id="215125"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تأديب الله</a:t>
              </a:r>
              <a:endParaRPr lang="en-US" altLang="zh-CN" sz="2400" dirty="0">
                <a:solidFill>
                  <a:srgbClr val="FFFFFF"/>
                </a:solidFill>
                <a:latin typeface="Arial Narrow" charset="0"/>
                <a:ea typeface="SimSun" charset="0"/>
                <a:cs typeface="SimSun" charset="0"/>
              </a:endParaRPr>
            </a:p>
          </p:txBody>
        </p:sp>
        <p:sp>
          <p:nvSpPr>
            <p:cNvPr id="215126"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4" name="Group 38"/>
          <p:cNvGrpSpPr>
            <a:grpSpLocks/>
          </p:cNvGrpSpPr>
          <p:nvPr/>
        </p:nvGrpSpPr>
        <p:grpSpPr bwMode="auto">
          <a:xfrm>
            <a:off x="6303963" y="3373438"/>
            <a:ext cx="2840037" cy="474662"/>
            <a:chOff x="3144" y="2320"/>
            <a:chExt cx="1416" cy="422"/>
          </a:xfrm>
        </p:grpSpPr>
        <p:sp>
          <p:nvSpPr>
            <p:cNvPr id="215123"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1512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5" name="Group 41"/>
          <p:cNvGrpSpPr>
            <a:grpSpLocks/>
          </p:cNvGrpSpPr>
          <p:nvPr/>
        </p:nvGrpSpPr>
        <p:grpSpPr bwMode="auto">
          <a:xfrm>
            <a:off x="0" y="3848100"/>
            <a:ext cx="2630488" cy="474663"/>
            <a:chOff x="0" y="2742"/>
            <a:chExt cx="1312" cy="422"/>
          </a:xfrm>
        </p:grpSpPr>
        <p:sp>
          <p:nvSpPr>
            <p:cNvPr id="215121"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15122"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6" name="Group 44"/>
          <p:cNvGrpSpPr>
            <a:grpSpLocks/>
          </p:cNvGrpSpPr>
          <p:nvPr/>
        </p:nvGrpSpPr>
        <p:grpSpPr bwMode="auto">
          <a:xfrm>
            <a:off x="2630488" y="3848100"/>
            <a:ext cx="3673475" cy="474663"/>
            <a:chOff x="1312" y="2742"/>
            <a:chExt cx="1832" cy="422"/>
          </a:xfrm>
        </p:grpSpPr>
        <p:sp>
          <p:nvSpPr>
            <p:cNvPr id="215119"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تذمر إسرائيل</a:t>
              </a:r>
              <a:endParaRPr lang="en-US" altLang="zh-CN" sz="2400" dirty="0">
                <a:solidFill>
                  <a:srgbClr val="FFFFFF"/>
                </a:solidFill>
                <a:latin typeface="Arial Narrow" charset="0"/>
                <a:ea typeface="SimSun" charset="0"/>
                <a:cs typeface="SimSun" charset="0"/>
              </a:endParaRPr>
            </a:p>
          </p:txBody>
        </p:sp>
        <p:sp>
          <p:nvSpPr>
            <p:cNvPr id="21512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7" name="Group 47"/>
          <p:cNvGrpSpPr>
            <a:grpSpLocks/>
          </p:cNvGrpSpPr>
          <p:nvPr/>
        </p:nvGrpSpPr>
        <p:grpSpPr bwMode="auto">
          <a:xfrm>
            <a:off x="6303963" y="3848100"/>
            <a:ext cx="2840037" cy="474663"/>
            <a:chOff x="3144" y="2742"/>
            <a:chExt cx="1416" cy="422"/>
          </a:xfrm>
        </p:grpSpPr>
        <p:sp>
          <p:nvSpPr>
            <p:cNvPr id="215117"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15118"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8" name="Group 50"/>
          <p:cNvGrpSpPr>
            <a:grpSpLocks/>
          </p:cNvGrpSpPr>
          <p:nvPr/>
        </p:nvGrpSpPr>
        <p:grpSpPr bwMode="auto">
          <a:xfrm>
            <a:off x="0" y="4322763"/>
            <a:ext cx="2630488" cy="476250"/>
            <a:chOff x="0" y="3164"/>
            <a:chExt cx="1312" cy="422"/>
          </a:xfrm>
        </p:grpSpPr>
        <p:sp>
          <p:nvSpPr>
            <p:cNvPr id="215115"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21511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9" name="Group 53"/>
          <p:cNvGrpSpPr>
            <a:grpSpLocks/>
          </p:cNvGrpSpPr>
          <p:nvPr/>
        </p:nvGrpSpPr>
        <p:grpSpPr bwMode="auto">
          <a:xfrm>
            <a:off x="2630488" y="4322763"/>
            <a:ext cx="3673475" cy="476250"/>
            <a:chOff x="1312" y="3164"/>
            <a:chExt cx="1832" cy="422"/>
          </a:xfrm>
        </p:grpSpPr>
        <p:sp>
          <p:nvSpPr>
            <p:cNvPr id="215113"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215114"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0" name="Group 56"/>
          <p:cNvGrpSpPr>
            <a:grpSpLocks/>
          </p:cNvGrpSpPr>
          <p:nvPr/>
        </p:nvGrpSpPr>
        <p:grpSpPr bwMode="auto">
          <a:xfrm>
            <a:off x="6303963" y="4322763"/>
            <a:ext cx="2840037" cy="476250"/>
            <a:chOff x="3144" y="3164"/>
            <a:chExt cx="1416" cy="422"/>
          </a:xfrm>
        </p:grpSpPr>
        <p:sp>
          <p:nvSpPr>
            <p:cNvPr id="215111"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21511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1" name="Group 59"/>
          <p:cNvGrpSpPr>
            <a:grpSpLocks/>
          </p:cNvGrpSpPr>
          <p:nvPr/>
        </p:nvGrpSpPr>
        <p:grpSpPr bwMode="auto">
          <a:xfrm>
            <a:off x="0" y="4799013"/>
            <a:ext cx="2630488" cy="474662"/>
            <a:chOff x="0" y="3586"/>
            <a:chExt cx="1312" cy="422"/>
          </a:xfrm>
        </p:grpSpPr>
        <p:sp>
          <p:nvSpPr>
            <p:cNvPr id="215109"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215110"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2" name="Group 62"/>
          <p:cNvGrpSpPr>
            <a:grpSpLocks/>
          </p:cNvGrpSpPr>
          <p:nvPr/>
        </p:nvGrpSpPr>
        <p:grpSpPr bwMode="auto">
          <a:xfrm>
            <a:off x="2630488" y="4799013"/>
            <a:ext cx="3673475" cy="474662"/>
            <a:chOff x="1312" y="3586"/>
            <a:chExt cx="1832" cy="422"/>
          </a:xfrm>
        </p:grpSpPr>
        <p:sp>
          <p:nvSpPr>
            <p:cNvPr id="215107"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21510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3" name="Group 65"/>
          <p:cNvGrpSpPr>
            <a:grpSpLocks/>
          </p:cNvGrpSpPr>
          <p:nvPr/>
        </p:nvGrpSpPr>
        <p:grpSpPr bwMode="auto">
          <a:xfrm>
            <a:off x="6303963" y="4799013"/>
            <a:ext cx="2840037" cy="474662"/>
            <a:chOff x="3144" y="3586"/>
            <a:chExt cx="1416" cy="422"/>
          </a:xfrm>
        </p:grpSpPr>
        <p:sp>
          <p:nvSpPr>
            <p:cNvPr id="215105"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215106"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4" name="Group 68"/>
          <p:cNvGrpSpPr>
            <a:grpSpLocks/>
          </p:cNvGrpSpPr>
          <p:nvPr/>
        </p:nvGrpSpPr>
        <p:grpSpPr bwMode="auto">
          <a:xfrm>
            <a:off x="0" y="5273675"/>
            <a:ext cx="2630488" cy="582613"/>
            <a:chOff x="0" y="4008"/>
            <a:chExt cx="1312" cy="518"/>
          </a:xfrm>
        </p:grpSpPr>
        <p:sp>
          <p:nvSpPr>
            <p:cNvPr id="215103"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0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5" name="Group 71"/>
          <p:cNvGrpSpPr>
            <a:grpSpLocks/>
          </p:cNvGrpSpPr>
          <p:nvPr/>
        </p:nvGrpSpPr>
        <p:grpSpPr bwMode="auto">
          <a:xfrm>
            <a:off x="2630488" y="5273675"/>
            <a:ext cx="3673475" cy="582613"/>
            <a:chOff x="1312" y="4008"/>
            <a:chExt cx="1832" cy="518"/>
          </a:xfrm>
        </p:grpSpPr>
        <p:sp>
          <p:nvSpPr>
            <p:cNvPr id="215101"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p>
          </p:txBody>
        </p:sp>
        <p:sp>
          <p:nvSpPr>
            <p:cNvPr id="215102"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6" name="Group 74"/>
          <p:cNvGrpSpPr>
            <a:grpSpLocks/>
          </p:cNvGrpSpPr>
          <p:nvPr/>
        </p:nvGrpSpPr>
        <p:grpSpPr bwMode="auto">
          <a:xfrm>
            <a:off x="6303963" y="5273675"/>
            <a:ext cx="2840037" cy="582613"/>
            <a:chOff x="3144" y="4008"/>
            <a:chExt cx="1416" cy="518"/>
          </a:xfrm>
        </p:grpSpPr>
        <p:sp>
          <p:nvSpPr>
            <p:cNvPr id="215099"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1510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7" name="Group 77"/>
          <p:cNvGrpSpPr>
            <a:grpSpLocks/>
          </p:cNvGrpSpPr>
          <p:nvPr/>
        </p:nvGrpSpPr>
        <p:grpSpPr bwMode="auto">
          <a:xfrm>
            <a:off x="0" y="5856288"/>
            <a:ext cx="1347788" cy="1001712"/>
            <a:chOff x="0" y="4526"/>
            <a:chExt cx="672" cy="890"/>
          </a:xfrm>
        </p:grpSpPr>
        <p:sp>
          <p:nvSpPr>
            <p:cNvPr id="215097"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Narrow" charset="0"/>
                  <a:ea typeface="SimSun" charset="0"/>
                  <a:cs typeface="SimSun" charset="0"/>
                </a:rPr>
                <a:t> التأسيس </a:t>
              </a:r>
            </a:p>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(1-4)</a:t>
              </a:r>
            </a:p>
          </p:txBody>
        </p:sp>
        <p:sp>
          <p:nvSpPr>
            <p:cNvPr id="215098"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8" name="Group 80"/>
          <p:cNvGrpSpPr>
            <a:grpSpLocks/>
          </p:cNvGrpSpPr>
          <p:nvPr/>
        </p:nvGrpSpPr>
        <p:grpSpPr bwMode="auto">
          <a:xfrm>
            <a:off x="1347788" y="5856288"/>
            <a:ext cx="1282700" cy="1001712"/>
            <a:chOff x="672" y="4526"/>
            <a:chExt cx="640" cy="890"/>
          </a:xfrm>
        </p:grpSpPr>
        <p:sp>
          <p:nvSpPr>
            <p:cNvPr id="215095"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Narrow" charset="0"/>
                  <a:ea typeface="SimSun" charset="0"/>
                  <a:cs typeface="SimSun" charset="0"/>
                </a:rPr>
                <a:t>التقديس</a:t>
              </a:r>
            </a:p>
            <a:p>
              <a:pPr algn="ctr" defTabSz="914400" fontAlgn="base">
                <a:spcBef>
                  <a:spcPct val="0"/>
                </a:spcBef>
                <a:spcAft>
                  <a:spcPct val="0"/>
                </a:spcAft>
              </a:pPr>
              <a:r>
                <a:rPr lang="ar-JO" altLang="zh-CN" sz="1200" dirty="0">
                  <a:solidFill>
                    <a:srgbClr val="FFFFFF"/>
                  </a:solidFill>
                  <a:latin typeface="Arial Narrow" charset="0"/>
                  <a:ea typeface="SimSun" charset="0"/>
                  <a:cs typeface="SimSun" charset="0"/>
                </a:rPr>
                <a:t>(5: 1- 10: 10)</a:t>
              </a:r>
            </a:p>
          </p:txBody>
        </p:sp>
        <p:sp>
          <p:nvSpPr>
            <p:cNvPr id="21509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9" name="Group 83"/>
          <p:cNvGrpSpPr>
            <a:grpSpLocks/>
          </p:cNvGrpSpPr>
          <p:nvPr/>
        </p:nvGrpSpPr>
        <p:grpSpPr bwMode="auto">
          <a:xfrm>
            <a:off x="2630488" y="5856288"/>
            <a:ext cx="785812" cy="1001712"/>
            <a:chOff x="1312" y="4526"/>
            <a:chExt cx="392" cy="890"/>
          </a:xfrm>
        </p:grpSpPr>
        <p:sp>
          <p:nvSpPr>
            <p:cNvPr id="215093"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إلى قادش</a:t>
              </a:r>
            </a:p>
            <a:p>
              <a:pPr algn="ctr" defTabSz="914400" fontAlgn="base">
                <a:spcBef>
                  <a:spcPct val="0"/>
                </a:spcBef>
                <a:spcAft>
                  <a:spcPct val="0"/>
                </a:spcAft>
              </a:pPr>
              <a:r>
                <a:rPr lang="ar-JO" altLang="zh-CN" sz="1200" dirty="0">
                  <a:solidFill>
                    <a:srgbClr val="FFFFFF"/>
                  </a:solidFill>
                  <a:latin typeface="Arial Narrow" charset="0"/>
                  <a:ea typeface="SimSun" charset="0"/>
                  <a:cs typeface="SimSun" charset="0"/>
                </a:rPr>
                <a:t>(10: 11- 12: 16)</a:t>
              </a:r>
            </a:p>
          </p:txBody>
        </p:sp>
        <p:sp>
          <p:nvSpPr>
            <p:cNvPr id="215094"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0" name="Group 86"/>
          <p:cNvGrpSpPr>
            <a:grpSpLocks/>
          </p:cNvGrpSpPr>
          <p:nvPr/>
        </p:nvGrpSpPr>
        <p:grpSpPr bwMode="auto">
          <a:xfrm>
            <a:off x="3416300" y="5856288"/>
            <a:ext cx="722313" cy="1001712"/>
            <a:chOff x="1704" y="4526"/>
            <a:chExt cx="360" cy="890"/>
          </a:xfrm>
        </p:grpSpPr>
        <p:sp>
          <p:nvSpPr>
            <p:cNvPr id="215091"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dirty="0">
                  <a:solidFill>
                    <a:srgbClr val="FFFFFF"/>
                  </a:solidFill>
                  <a:latin typeface="Arial Narrow" charset="0"/>
                  <a:ea typeface="SimSun" charset="0"/>
                  <a:cs typeface="SimSun" charset="0"/>
                </a:rPr>
                <a:t> </a:t>
              </a:r>
              <a:r>
                <a:rPr lang="ar-JO" altLang="zh-CN" sz="1600" dirty="0">
                  <a:solidFill>
                    <a:srgbClr val="FFFFFF"/>
                  </a:solidFill>
                  <a:latin typeface="Arial Narrow" charset="0"/>
                  <a:ea typeface="SimSun" charset="0"/>
                  <a:cs typeface="SimSun" charset="0"/>
                </a:rPr>
                <a:t>خطيئة قادش</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(13- 14)</a:t>
              </a:r>
            </a:p>
          </p:txBody>
        </p:sp>
        <p:sp>
          <p:nvSpPr>
            <p:cNvPr id="21509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1" name="Group 89"/>
          <p:cNvGrpSpPr>
            <a:grpSpLocks/>
          </p:cNvGrpSpPr>
          <p:nvPr/>
        </p:nvGrpSpPr>
        <p:grpSpPr bwMode="auto">
          <a:xfrm>
            <a:off x="4138613" y="5856288"/>
            <a:ext cx="722312" cy="1001712"/>
            <a:chOff x="2064" y="4526"/>
            <a:chExt cx="360" cy="890"/>
          </a:xfrm>
        </p:grpSpPr>
        <p:sp>
          <p:nvSpPr>
            <p:cNvPr id="215089"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البرية</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(15- 19)</a:t>
              </a:r>
            </a:p>
          </p:txBody>
        </p:sp>
        <p:sp>
          <p:nvSpPr>
            <p:cNvPr id="215090"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2" name="Group 92"/>
          <p:cNvGrpSpPr>
            <a:grpSpLocks/>
          </p:cNvGrpSpPr>
          <p:nvPr/>
        </p:nvGrpSpPr>
        <p:grpSpPr bwMode="auto">
          <a:xfrm>
            <a:off x="4860925" y="5856288"/>
            <a:ext cx="657225" cy="1001712"/>
            <a:chOff x="2424" y="4526"/>
            <a:chExt cx="328" cy="890"/>
          </a:xfrm>
        </p:grpSpPr>
        <p:sp>
          <p:nvSpPr>
            <p:cNvPr id="215087"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إلى موآب</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(20-21)</a:t>
              </a:r>
            </a:p>
          </p:txBody>
        </p:sp>
        <p:sp>
          <p:nvSpPr>
            <p:cNvPr id="21508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3" name="Group 95"/>
          <p:cNvGrpSpPr>
            <a:grpSpLocks/>
          </p:cNvGrpSpPr>
          <p:nvPr/>
        </p:nvGrpSpPr>
        <p:grpSpPr bwMode="auto">
          <a:xfrm>
            <a:off x="5518150" y="5856288"/>
            <a:ext cx="785813" cy="1001712"/>
            <a:chOff x="2752" y="4526"/>
            <a:chExt cx="392" cy="890"/>
          </a:xfrm>
        </p:grpSpPr>
        <p:sp>
          <p:nvSpPr>
            <p:cNvPr id="215085"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خطيئة موآب</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(22-25)</a:t>
              </a:r>
            </a:p>
          </p:txBody>
        </p:sp>
        <p:sp>
          <p:nvSpPr>
            <p:cNvPr id="215086"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4" name="Group 98"/>
          <p:cNvGrpSpPr>
            <a:grpSpLocks/>
          </p:cNvGrpSpPr>
          <p:nvPr/>
        </p:nvGrpSpPr>
        <p:grpSpPr bwMode="auto">
          <a:xfrm>
            <a:off x="6303963" y="5856288"/>
            <a:ext cx="890587" cy="1001712"/>
            <a:chOff x="3144" y="4526"/>
            <a:chExt cx="444" cy="890"/>
          </a:xfrm>
        </p:grpSpPr>
        <p:sp>
          <p:nvSpPr>
            <p:cNvPr id="215083"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تجهيز الأرض</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(26-27)</a:t>
              </a:r>
            </a:p>
          </p:txBody>
        </p:sp>
        <p:sp>
          <p:nvSpPr>
            <p:cNvPr id="21508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5" name="Group 101"/>
          <p:cNvGrpSpPr>
            <a:grpSpLocks/>
          </p:cNvGrpSpPr>
          <p:nvPr/>
        </p:nvGrpSpPr>
        <p:grpSpPr bwMode="auto">
          <a:xfrm>
            <a:off x="7194550" y="5856288"/>
            <a:ext cx="882650" cy="1001712"/>
            <a:chOff x="3588" y="4526"/>
            <a:chExt cx="440" cy="890"/>
          </a:xfrm>
        </p:grpSpPr>
        <p:sp>
          <p:nvSpPr>
            <p:cNvPr id="215081" name="Rectangle 102"/>
            <p:cNvSpPr>
              <a:spLocks noChangeArrowheads="1"/>
            </p:cNvSpPr>
            <p:nvPr/>
          </p:nvSpPr>
          <p:spPr bwMode="auto">
            <a:xfrm>
              <a:off x="3620" y="4526"/>
              <a:ext cx="376" cy="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dirty="0">
                  <a:solidFill>
                    <a:srgbClr val="FFFFFF"/>
                  </a:solidFill>
                  <a:latin typeface="Arial Narrow" charset="0"/>
                  <a:ea typeface="SimSun" charset="0"/>
                  <a:cs typeface="SimSun" charset="0"/>
                </a:rPr>
                <a:t> </a:t>
              </a:r>
              <a:endParaRPr lang="ar-JO" altLang="zh-CN" sz="1600" dirty="0">
                <a:solidFill>
                  <a:srgbClr val="FFFFFF"/>
                </a:solidFill>
                <a:latin typeface="Arial Narrow" charset="0"/>
                <a:ea typeface="SimSun" charset="0"/>
                <a:cs typeface="SimSun" charset="0"/>
              </a:endParaRPr>
            </a:p>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التقدمات والنذور</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(28-30)</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15082"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15076"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الاستعدادات النهائية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(31-36)</a:t>
            </a:r>
          </a:p>
        </p:txBody>
      </p:sp>
      <p:sp>
        <p:nvSpPr>
          <p:cNvPr id="215077"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15078"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215079"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charset="0"/>
              </a:rPr>
              <a:t>سِفر العدد</a:t>
            </a:r>
            <a:endParaRPr lang="en-US" dirty="0">
              <a:solidFill>
                <a:srgbClr val="000000"/>
              </a:solidFill>
              <a:latin typeface="Impact" charset="0"/>
              <a:cs typeface="MS PGothic" charset="0"/>
            </a:endParaRPr>
          </a:p>
        </p:txBody>
      </p:sp>
      <p:sp>
        <p:nvSpPr>
          <p:cNvPr id="215080" name="Oval 108"/>
          <p:cNvSpPr>
            <a:spLocks noChangeArrowheads="1"/>
          </p:cNvSpPr>
          <p:nvPr/>
        </p:nvSpPr>
        <p:spPr bwMode="auto">
          <a:xfrm>
            <a:off x="0" y="5791200"/>
            <a:ext cx="13716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4161658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294319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0"/>
            <a:ext cx="7454997" cy="6858000"/>
          </a:xfrm>
          <a:prstGeom prst="rect">
            <a:avLst/>
          </a:prstGeom>
        </p:spPr>
      </p:pic>
      <p:sp>
        <p:nvSpPr>
          <p:cNvPr id="900098" name="Rectangle 2"/>
          <p:cNvSpPr>
            <a:spLocks noGrp="1" noChangeArrowheads="1"/>
          </p:cNvSpPr>
          <p:nvPr>
            <p:ph type="ctrTitle"/>
          </p:nvPr>
        </p:nvSpPr>
        <p:spPr>
          <a:xfrm>
            <a:off x="198712" y="354240"/>
            <a:ext cx="4907327" cy="2669760"/>
          </a:xfrm>
          <a:solidFill>
            <a:srgbClr val="000090"/>
          </a:solidFill>
          <a:effectLst/>
        </p:spPr>
        <p:txBody>
          <a:bodyPr/>
          <a:lstStyle/>
          <a:p>
            <a:pPr algn="r">
              <a:defRPr/>
            </a:pPr>
            <a:r>
              <a:rPr lang="ar-JO" sz="7200" b="1" dirty="0">
                <a:latin typeface="Arial" panose="020B0604020202020204" pitchFamily="34" charset="0"/>
                <a:ea typeface="ＭＳ Ｐゴシック" charset="0"/>
                <a:cs typeface="Arial" panose="020B0604020202020204" pitchFamily="34" charset="0"/>
              </a:rPr>
              <a:t>كُنْ</a:t>
            </a:r>
            <a:br>
              <a:rPr lang="ar-JO" sz="7200" b="1" dirty="0">
                <a:latin typeface="Arial" panose="020B0604020202020204" pitchFamily="34" charset="0"/>
                <a:ea typeface="ＭＳ Ｐゴシック" charset="0"/>
                <a:cs typeface="Arial" panose="020B0604020202020204" pitchFamily="34" charset="0"/>
              </a:rPr>
            </a:br>
            <a:r>
              <a:rPr lang="ar-JO" sz="7200" b="1" dirty="0">
                <a:latin typeface="Arial" panose="020B0604020202020204" pitchFamily="34" charset="0"/>
                <a:ea typeface="ＭＳ Ｐゴシック" charset="0"/>
                <a:cs typeface="Arial" panose="020B0604020202020204" pitchFamily="34" charset="0"/>
              </a:rPr>
              <a:t>مستعدًا</a:t>
            </a:r>
            <a:endParaRPr lang="en-US" sz="7200" b="1"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0719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extLst>
              <p:ext uri="{D42A27DB-BD31-4B8C-83A1-F6EECF244321}">
                <p14:modId xmlns:p14="http://schemas.microsoft.com/office/powerpoint/2010/main" val="2231829804"/>
              </p:ext>
            </p:extLst>
          </p:nvPr>
        </p:nvGraphicFramePr>
        <p:xfrm>
          <a:off x="0" y="1096963"/>
          <a:ext cx="9144000" cy="5761035"/>
        </p:xfrm>
        <a:graphic>
          <a:graphicData uri="http://schemas.openxmlformats.org/drawingml/2006/table">
            <a:tbl>
              <a:tblPr/>
              <a:tblGrid>
                <a:gridCol w="2133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401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السبط</a:t>
                      </a:r>
                      <a:endParaRPr kumimoji="0" lang="en-US" sz="1800" b="1" i="0" u="none" strike="noStrike" cap="none" normalizeH="0" baseline="0" dirty="0">
                        <a:ln>
                          <a:noFill/>
                        </a:ln>
                        <a:solidFill>
                          <a:schemeClr val="bg1"/>
                        </a:solidFill>
                        <a:effectLst/>
                        <a:latin typeface="Arial" charset="0"/>
                        <a:ea typeface="Arial"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رقم 1 (1444 ق.م)</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بداية التجوال</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رقم 26 (1406 ق.م)</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نهاية التجوال</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FFFFFF"/>
                          </a:solidFill>
                          <a:effectLst/>
                          <a:latin typeface="Arial" charset="0"/>
                          <a:ea typeface="Arial" charset="0"/>
                          <a:cs typeface="Arial" charset="0"/>
                        </a:rPr>
                        <a:t>الزيادة</a:t>
                      </a:r>
                      <a:r>
                        <a:rPr kumimoji="0" lang="en-US" altLang="zh-CN" sz="1800" b="1" i="0" u="none" strike="noStrike" cap="none" normalizeH="0" baseline="0" dirty="0">
                          <a:ln>
                            <a:noFill/>
                          </a:ln>
                          <a:solidFill>
                            <a:srgbClr val="FFFFFF"/>
                          </a:solidFill>
                          <a:effectLst/>
                          <a:latin typeface="Arial" charset="0"/>
                          <a:ea typeface="Arial"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FFFF"/>
                          </a:solidFill>
                          <a:effectLst/>
                          <a:latin typeface="Arial" charset="0"/>
                          <a:ea typeface="Arial" charset="0"/>
                          <a:cs typeface="Arial" charset="0"/>
                        </a:rPr>
                        <a:t>(</a:t>
                      </a:r>
                      <a:r>
                        <a:rPr kumimoji="0" lang="ar-JO" altLang="zh-CN" sz="1800" b="1" i="0" u="none" strike="noStrike" cap="none" normalizeH="0" baseline="0" dirty="0">
                          <a:ln>
                            <a:noFill/>
                          </a:ln>
                          <a:solidFill>
                            <a:srgbClr val="FFFFFF"/>
                          </a:solidFill>
                          <a:effectLst/>
                          <a:latin typeface="Arial" charset="0"/>
                          <a:ea typeface="Arial" charset="0"/>
                          <a:cs typeface="Arial" charset="0"/>
                        </a:rPr>
                        <a:t>النقص</a:t>
                      </a:r>
                      <a:r>
                        <a:rPr kumimoji="0" lang="en-US" altLang="zh-CN" sz="1800" b="1" i="0" u="none" strike="noStrike" cap="none" normalizeH="0" baseline="0" dirty="0">
                          <a:ln>
                            <a:noFill/>
                          </a:ln>
                          <a:solidFill>
                            <a:srgbClr val="FFFFFF"/>
                          </a:solidFill>
                          <a:effectLst/>
                          <a:latin typeface="Arial" charset="0"/>
                          <a:ea typeface="Arial" charset="0"/>
                          <a:cs typeface="Arial" charset="0"/>
                        </a:rPr>
                        <a:t>)</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رأوبين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46.500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43.730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(2.770)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شمعون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59.300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22.200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(37.100)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جاد</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45.650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40.500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(5.150)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74.600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76.500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1.900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يساكر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54.400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64.300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9.900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زبولون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57.400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60.500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3.100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أفرايم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40.500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32.500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(8.000)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منسى</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32.200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52.700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20.500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بنيامين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35.400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45.600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10.200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دان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62.700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64.400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1.700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أشير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41.500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53.400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11.900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نفتالي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53.400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45.400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(8.000)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المجموع</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603.550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601.730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(1.820)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1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لاوي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22.000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23.000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1.000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217168" name="Text Box 108"/>
          <p:cNvSpPr txBox="1">
            <a:spLocks noChangeArrowheads="1"/>
          </p:cNvSpPr>
          <p:nvPr/>
        </p:nvSpPr>
        <p:spPr bwMode="auto">
          <a:xfrm>
            <a:off x="8445906"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00"/>
                </a:solidFill>
                <a:latin typeface="Arial" charset="0"/>
              </a:rPr>
              <a:t>140</a:t>
            </a:r>
            <a:endParaRPr lang="en-US" b="1" dirty="0">
              <a:solidFill>
                <a:srgbClr val="000000"/>
              </a:solidFill>
              <a:latin typeface="Arial" charset="0"/>
            </a:endParaRPr>
          </a:p>
        </p:txBody>
      </p:sp>
      <p:sp>
        <p:nvSpPr>
          <p:cNvPr id="217169" name="Rectangle 109"/>
          <p:cNvSpPr>
            <a:spLocks noGrp="1" noChangeArrowheads="1"/>
          </p:cNvSpPr>
          <p:nvPr>
            <p:ph type="title"/>
          </p:nvPr>
        </p:nvSpPr>
        <p:spPr>
          <a:xfrm>
            <a:off x="381000" y="228600"/>
            <a:ext cx="8153400" cy="609600"/>
          </a:xfrm>
          <a:solidFill>
            <a:schemeClr val="accent1"/>
          </a:solidFill>
          <a:ln>
            <a:solidFill>
              <a:schemeClr val="tx1"/>
            </a:solidFill>
            <a:miter lim="800000"/>
            <a:headEnd/>
            <a:tailEnd/>
          </a:ln>
        </p:spPr>
        <p:txBody>
          <a:bodyPr anchor="ctr" anchorCtr="1"/>
          <a:lstStyle/>
          <a:p>
            <a:pPr algn="ctr"/>
            <a:r>
              <a:rPr lang="ar-JO" altLang="zh-CN" sz="2800" b="1" dirty="0">
                <a:solidFill>
                  <a:srgbClr val="000000"/>
                </a:solidFill>
                <a:latin typeface="Arial" charset="0"/>
                <a:ea typeface="SimSun" charset="0"/>
                <a:cs typeface="SimSun" charset="0"/>
              </a:rPr>
              <a:t>تغييرات السكان في البريّة</a:t>
            </a:r>
            <a:endParaRPr lang="en-US" sz="2800" b="1" dirty="0">
              <a:solidFill>
                <a:srgbClr val="000000"/>
              </a:solidFill>
              <a:latin typeface="Arial" charset="0"/>
              <a:ea typeface="SimSun" charset="0"/>
              <a:cs typeface="SimSun" charset="0"/>
            </a:endParaRPr>
          </a:p>
        </p:txBody>
      </p:sp>
      <p:sp>
        <p:nvSpPr>
          <p:cNvPr id="13519" name="Oval 207"/>
          <p:cNvSpPr>
            <a:spLocks noChangeArrowheads="1"/>
          </p:cNvSpPr>
          <p:nvPr/>
        </p:nvSpPr>
        <p:spPr bwMode="auto">
          <a:xfrm>
            <a:off x="2514600" y="6096000"/>
            <a:ext cx="1752600" cy="457200"/>
          </a:xfrm>
          <a:prstGeom prst="ellipse">
            <a:avLst/>
          </a:prstGeom>
          <a:noFill/>
          <a:ln w="57150" cap="sq">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583267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title"/>
          </p:nvPr>
        </p:nvSpPr>
        <p:spPr>
          <a:xfrm>
            <a:off x="0" y="381000"/>
            <a:ext cx="9144000" cy="762000"/>
          </a:xfrm>
        </p:spPr>
        <p:txBody>
          <a:bodyPr/>
          <a:lstStyle/>
          <a:p>
            <a:pPr algn="ctr"/>
            <a:r>
              <a:rPr lang="ar-JO" sz="3600" b="1" dirty="0">
                <a:latin typeface="Arial" charset="0"/>
              </a:rPr>
              <a:t>أين أقام إسرائيل 2 مليون نسمة؟</a:t>
            </a:r>
            <a:endParaRPr lang="en-US" sz="3600" b="1" dirty="0">
              <a:latin typeface="Arial" charset="0"/>
            </a:endParaRPr>
          </a:p>
        </p:txBody>
      </p:sp>
      <p:sp>
        <p:nvSpPr>
          <p:cNvPr id="219138" name="Rectangle 3"/>
          <p:cNvSpPr>
            <a:spLocks noGrp="1" noChangeArrowheads="1"/>
          </p:cNvSpPr>
          <p:nvPr>
            <p:ph type="body" idx="1"/>
          </p:nvPr>
        </p:nvSpPr>
        <p:spPr/>
        <p:txBody>
          <a:bodyPr/>
          <a:lstStyle/>
          <a:p>
            <a:endParaRPr lang="en-US">
              <a:latin typeface="Arial" charset="0"/>
            </a:endParaRPr>
          </a:p>
        </p:txBody>
      </p:sp>
      <p:pic>
        <p:nvPicPr>
          <p:cNvPr id="21913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57350"/>
            <a:ext cx="914400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122885" name="Text Box 5"/>
          <p:cNvSpPr txBox="1">
            <a:spLocks noChangeArrowheads="1"/>
          </p:cNvSpPr>
          <p:nvPr/>
        </p:nvSpPr>
        <p:spPr bwMode="auto">
          <a:xfrm>
            <a:off x="1774825" y="5807075"/>
            <a:ext cx="7369175" cy="830997"/>
          </a:xfrm>
          <a:prstGeom prst="rect">
            <a:avLst/>
          </a:prstGeom>
          <a:noFill/>
          <a:ln w="12700" cap="sq">
            <a:noFill/>
            <a:miter lim="800000"/>
            <a:headEnd/>
            <a:tailEnd/>
          </a:ln>
        </p:spPr>
        <p:txBody>
          <a:bodyPr>
            <a:spAutoFit/>
          </a:bodyPr>
          <a:lstStyle>
            <a:lvl1pPr marL="269875" indent="-269875">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r" defTabSz="914400" rtl="1" eaLnBrk="0" fontAlgn="base" hangingPunct="0">
              <a:spcBef>
                <a:spcPct val="50000"/>
              </a:spcBef>
              <a:spcAft>
                <a:spcPct val="0"/>
              </a:spcAft>
              <a:buFont typeface="Wingdings" charset="0"/>
              <a:buChar char="§"/>
              <a:defRPr/>
            </a:pPr>
            <a:r>
              <a:rPr lang="ar-JO" dirty="0">
                <a:solidFill>
                  <a:srgbClr val="FFFFFF"/>
                </a:solidFill>
                <a:effectLst>
                  <a:outerShdw blurRad="38100" dist="38100" dir="2700000" algn="tl">
                    <a:srgbClr val="000000"/>
                  </a:outerShdw>
                </a:effectLst>
                <a:latin typeface="Arial" charset="0"/>
                <a:cs typeface="Arial" charset="0"/>
              </a:rPr>
              <a:t>كان لجبل سيناء سهل رفح ناحية الشمال والذي كان كبيرًا بما فيه الكفاية ليخيّم فيه جميع إسرائيل.</a:t>
            </a:r>
            <a:endParaRPr lang="en-US"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119104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descr="Stationery"/>
          <p:cNvSpPr>
            <a:spLocks noChangeArrowheads="1"/>
          </p:cNvSpPr>
          <p:nvPr/>
        </p:nvSpPr>
        <p:spPr bwMode="auto">
          <a:xfrm>
            <a:off x="-11113" y="0"/>
            <a:ext cx="9144001"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nvGrpSpPr>
          <p:cNvPr id="221186" name="Group 38"/>
          <p:cNvGrpSpPr>
            <a:grpSpLocks/>
          </p:cNvGrpSpPr>
          <p:nvPr/>
        </p:nvGrpSpPr>
        <p:grpSpPr bwMode="auto">
          <a:xfrm rot="-381983">
            <a:off x="183530" y="855610"/>
            <a:ext cx="9269413" cy="5292725"/>
            <a:chOff x="116" y="338"/>
            <a:chExt cx="5839" cy="3334"/>
          </a:xfrm>
        </p:grpSpPr>
        <p:grpSp>
          <p:nvGrpSpPr>
            <p:cNvPr id="221190" name="Group 3"/>
            <p:cNvGrpSpPr>
              <a:grpSpLocks/>
            </p:cNvGrpSpPr>
            <p:nvPr/>
          </p:nvGrpSpPr>
          <p:grpSpPr bwMode="auto">
            <a:xfrm rot="-2375501">
              <a:off x="1758" y="1283"/>
              <a:ext cx="2256" cy="1788"/>
              <a:chOff x="2256" y="1632"/>
              <a:chExt cx="1207" cy="972"/>
            </a:xfrm>
          </p:grpSpPr>
          <p:grpSp>
            <p:nvGrpSpPr>
              <p:cNvPr id="221209" name="Group 4"/>
              <p:cNvGrpSpPr>
                <a:grpSpLocks/>
              </p:cNvGrpSpPr>
              <p:nvPr/>
            </p:nvGrpSpPr>
            <p:grpSpPr bwMode="auto">
              <a:xfrm>
                <a:off x="2256" y="1704"/>
                <a:ext cx="1207" cy="900"/>
                <a:chOff x="2256" y="1704"/>
                <a:chExt cx="1207" cy="900"/>
              </a:xfrm>
            </p:grpSpPr>
            <p:pic>
              <p:nvPicPr>
                <p:cNvPr id="221211" name="Picture 5" descr="Mosaic Tab cut-ou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221212" name="Group 6"/>
                <p:cNvGrpSpPr>
                  <a:grpSpLocks/>
                </p:cNvGrpSpPr>
                <p:nvPr/>
              </p:nvGrpSpPr>
              <p:grpSpPr bwMode="auto">
                <a:xfrm>
                  <a:off x="2256" y="1749"/>
                  <a:ext cx="1207" cy="855"/>
                  <a:chOff x="2256" y="1749"/>
                  <a:chExt cx="1207" cy="855"/>
                </a:xfrm>
              </p:grpSpPr>
              <p:grpSp>
                <p:nvGrpSpPr>
                  <p:cNvPr id="221213" name="Group 7"/>
                  <p:cNvGrpSpPr>
                    <a:grpSpLocks/>
                  </p:cNvGrpSpPr>
                  <p:nvPr/>
                </p:nvGrpSpPr>
                <p:grpSpPr bwMode="auto">
                  <a:xfrm>
                    <a:off x="2299" y="1749"/>
                    <a:ext cx="1164" cy="855"/>
                    <a:chOff x="2299" y="1749"/>
                    <a:chExt cx="1164" cy="855"/>
                  </a:xfrm>
                </p:grpSpPr>
                <p:sp>
                  <p:nvSpPr>
                    <p:cNvPr id="221215"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1216"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1217"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1218"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1219" name="Freeform 12" descr="Stationery"/>
                    <p:cNvSpPr>
                      <a:spLocks/>
                    </p:cNvSpPr>
                    <p:nvPr/>
                  </p:nvSpPr>
                  <p:spPr bwMode="auto">
                    <a:xfrm>
                      <a:off x="3168" y="2304"/>
                      <a:ext cx="258" cy="264"/>
                    </a:xfrm>
                    <a:custGeom>
                      <a:avLst/>
                      <a:gdLst>
                        <a:gd name="T0" fmla="*/ 4846 w 230"/>
                        <a:gd name="T1" fmla="*/ 6 h 264"/>
                        <a:gd name="T2" fmla="*/ 3599 w 230"/>
                        <a:gd name="T3" fmla="*/ 77 h 264"/>
                        <a:gd name="T4" fmla="*/ 2671 w 230"/>
                        <a:gd name="T5" fmla="*/ 140 h 264"/>
                        <a:gd name="T6" fmla="*/ 1633 w 230"/>
                        <a:gd name="T7" fmla="*/ 171 h 264"/>
                        <a:gd name="T8" fmla="*/ 923 w 230"/>
                        <a:gd name="T9" fmla="*/ 192 h 264"/>
                        <a:gd name="T10" fmla="*/ 755 w 230"/>
                        <a:gd name="T11" fmla="*/ 197 h 264"/>
                        <a:gd name="T12" fmla="*/ 5254 w 230"/>
                        <a:gd name="T13" fmla="*/ 258 h 264"/>
                        <a:gd name="T14" fmla="*/ 8189 w 230"/>
                        <a:gd name="T15" fmla="*/ 222 h 264"/>
                        <a:gd name="T16" fmla="*/ 8449 w 230"/>
                        <a:gd name="T17" fmla="*/ 182 h 264"/>
                        <a:gd name="T18" fmla="*/ 7861 w 230"/>
                        <a:gd name="T19" fmla="*/ 42 h 264"/>
                        <a:gd name="T20" fmla="*/ 5436 w 230"/>
                        <a:gd name="T21" fmla="*/ 0 h 264"/>
                        <a:gd name="T22" fmla="*/ 4846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1220"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1221"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sp>
                <p:nvSpPr>
                  <p:cNvPr id="221214" name="Freeform 15" descr="Stationery"/>
                  <p:cNvSpPr>
                    <a:spLocks/>
                  </p:cNvSpPr>
                  <p:nvPr/>
                </p:nvSpPr>
                <p:spPr bwMode="auto">
                  <a:xfrm>
                    <a:off x="2256" y="2139"/>
                    <a:ext cx="146" cy="117"/>
                  </a:xfrm>
                  <a:custGeom>
                    <a:avLst/>
                    <a:gdLst>
                      <a:gd name="T0" fmla="*/ 6272887 w 98"/>
                      <a:gd name="T1" fmla="*/ 30 h 117"/>
                      <a:gd name="T2" fmla="*/ 12045653 w 98"/>
                      <a:gd name="T3" fmla="*/ 117 h 117"/>
                      <a:gd name="T4" fmla="*/ 34074052 w 98"/>
                      <a:gd name="T5" fmla="*/ 84 h 117"/>
                      <a:gd name="T6" fmla="*/ 6272887 w 98"/>
                      <a:gd name="T7" fmla="*/ 0 h 117"/>
                      <a:gd name="T8" fmla="*/ 605486 w 98"/>
                      <a:gd name="T9" fmla="*/ 27 h 117"/>
                      <a:gd name="T10" fmla="*/ 7044248 w 98"/>
                      <a:gd name="T11" fmla="*/ 56 h 117"/>
                      <a:gd name="T12" fmla="*/ 10494492 w 98"/>
                      <a:gd name="T13" fmla="*/ 57 h 117"/>
                      <a:gd name="T14" fmla="*/ 16691815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grpSp>
          <p:sp>
            <p:nvSpPr>
              <p:cNvPr id="221210"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grpSp>
          <p:nvGrpSpPr>
            <p:cNvPr id="221191" name="Group 17"/>
            <p:cNvGrpSpPr>
              <a:grpSpLocks/>
            </p:cNvGrpSpPr>
            <p:nvPr/>
          </p:nvGrpSpPr>
          <p:grpSpPr bwMode="auto">
            <a:xfrm rot="283815">
              <a:off x="116" y="338"/>
              <a:ext cx="1284" cy="984"/>
              <a:chOff x="3271" y="-44"/>
              <a:chExt cx="1284" cy="984"/>
            </a:xfrm>
          </p:grpSpPr>
          <p:sp>
            <p:nvSpPr>
              <p:cNvPr id="221204" name="AutoShape 18"/>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102419" name="Text Box 19"/>
              <p:cNvSpPr txBox="1">
                <a:spLocks noChangeArrowheads="1"/>
              </p:cNvSpPr>
              <p:nvPr/>
            </p:nvSpPr>
            <p:spPr bwMode="auto">
              <a:xfrm>
                <a:off x="4156" y="315"/>
                <a:ext cx="399"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000" b="1" dirty="0">
                    <a:solidFill>
                      <a:srgbClr val="16165D"/>
                    </a:solidFill>
                    <a:latin typeface="Arial"/>
                    <a:ea typeface="Times New Roman" pitchFamily="-111" charset="0"/>
                    <a:cs typeface="Arial"/>
                  </a:rPr>
                  <a:t>شرق</a:t>
                </a:r>
                <a:endParaRPr lang="en-US" sz="2000" b="1" dirty="0">
                  <a:solidFill>
                    <a:srgbClr val="16165D"/>
                  </a:solidFill>
                  <a:latin typeface="Arial"/>
                  <a:ea typeface="Times New Roman" pitchFamily="-111" charset="0"/>
                  <a:cs typeface="Arial"/>
                </a:endParaRPr>
              </a:p>
            </p:txBody>
          </p:sp>
          <p:sp>
            <p:nvSpPr>
              <p:cNvPr id="102420" name="Text Box 20"/>
              <p:cNvSpPr txBox="1">
                <a:spLocks noChangeArrowheads="1"/>
              </p:cNvSpPr>
              <p:nvPr/>
            </p:nvSpPr>
            <p:spPr bwMode="auto">
              <a:xfrm>
                <a:off x="3693" y="688"/>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16165D"/>
                    </a:solidFill>
                    <a:latin typeface="Arial"/>
                    <a:ea typeface="Times New Roman" pitchFamily="-111" charset="0"/>
                    <a:cs typeface="Arial"/>
                  </a:rPr>
                  <a:t>جنوب</a:t>
                </a:r>
                <a:endParaRPr lang="en-US" sz="2000" b="1" dirty="0">
                  <a:solidFill>
                    <a:srgbClr val="16165D"/>
                  </a:solidFill>
                  <a:latin typeface="Arial"/>
                  <a:ea typeface="Times New Roman" pitchFamily="-111" charset="0"/>
                  <a:cs typeface="Arial"/>
                </a:endParaRPr>
              </a:p>
            </p:txBody>
          </p:sp>
          <p:sp>
            <p:nvSpPr>
              <p:cNvPr id="102421" name="Text Box 21"/>
              <p:cNvSpPr txBox="1">
                <a:spLocks noChangeArrowheads="1"/>
              </p:cNvSpPr>
              <p:nvPr/>
            </p:nvSpPr>
            <p:spPr bwMode="auto">
              <a:xfrm>
                <a:off x="3694" y="-44"/>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16165D"/>
                    </a:solidFill>
                    <a:latin typeface="Arial"/>
                    <a:ea typeface="Times New Roman" pitchFamily="-111" charset="0"/>
                    <a:cs typeface="Arial"/>
                  </a:rPr>
                  <a:t>شمال</a:t>
                </a:r>
                <a:endParaRPr lang="en-US" sz="2000" b="1" dirty="0">
                  <a:solidFill>
                    <a:srgbClr val="16165D"/>
                  </a:solidFill>
                  <a:latin typeface="Arial"/>
                  <a:ea typeface="Times New Roman" pitchFamily="-111" charset="0"/>
                  <a:cs typeface="Arial"/>
                </a:endParaRPr>
              </a:p>
            </p:txBody>
          </p:sp>
          <p:sp>
            <p:nvSpPr>
              <p:cNvPr id="102422" name="Text Box 22"/>
              <p:cNvSpPr txBox="1">
                <a:spLocks noChangeArrowheads="1"/>
              </p:cNvSpPr>
              <p:nvPr/>
            </p:nvSpPr>
            <p:spPr bwMode="auto">
              <a:xfrm>
                <a:off x="3271" y="321"/>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000" b="1" dirty="0">
                    <a:solidFill>
                      <a:srgbClr val="16165D"/>
                    </a:solidFill>
                    <a:latin typeface="Arial"/>
                    <a:ea typeface="Times New Roman" pitchFamily="-111" charset="0"/>
                    <a:cs typeface="Arial"/>
                  </a:rPr>
                  <a:t>غرب</a:t>
                </a:r>
                <a:endParaRPr lang="en-US" sz="2000" b="1" dirty="0">
                  <a:solidFill>
                    <a:srgbClr val="16165D"/>
                  </a:solidFill>
                  <a:latin typeface="Arial"/>
                  <a:ea typeface="Times New Roman" pitchFamily="-111" charset="0"/>
                  <a:cs typeface="Arial"/>
                </a:endParaRPr>
              </a:p>
            </p:txBody>
          </p:sp>
        </p:grpSp>
        <p:sp>
          <p:nvSpPr>
            <p:cNvPr id="221192" name="Text Box 23"/>
            <p:cNvSpPr txBox="1">
              <a:spLocks noChangeArrowheads="1"/>
            </p:cNvSpPr>
            <p:nvPr/>
          </p:nvSpPr>
          <p:spPr bwMode="auto">
            <a:xfrm rot="-960098">
              <a:off x="880" y="1118"/>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أفرايم</a:t>
              </a:r>
              <a:endParaRPr lang="en-US" sz="2800" b="1" dirty="0">
                <a:solidFill>
                  <a:srgbClr val="000000"/>
                </a:solidFill>
                <a:latin typeface="Arial" charset="0"/>
                <a:cs typeface="Arial" charset="0"/>
              </a:endParaRPr>
            </a:p>
          </p:txBody>
        </p:sp>
        <p:sp>
          <p:nvSpPr>
            <p:cNvPr id="221193" name="Text Box 24"/>
            <p:cNvSpPr txBox="1">
              <a:spLocks noChangeArrowheads="1"/>
            </p:cNvSpPr>
            <p:nvPr/>
          </p:nvSpPr>
          <p:spPr bwMode="auto">
            <a:xfrm rot="-960098">
              <a:off x="412" y="1605"/>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منسى</a:t>
              </a:r>
              <a:endParaRPr lang="en-US" sz="2800" b="1" dirty="0">
                <a:solidFill>
                  <a:srgbClr val="000000"/>
                </a:solidFill>
                <a:latin typeface="Arial" charset="0"/>
                <a:cs typeface="Arial" charset="0"/>
              </a:endParaRPr>
            </a:p>
          </p:txBody>
        </p:sp>
        <p:sp>
          <p:nvSpPr>
            <p:cNvPr id="221194" name="Text Box 25"/>
            <p:cNvSpPr txBox="1">
              <a:spLocks noChangeArrowheads="1"/>
            </p:cNvSpPr>
            <p:nvPr/>
          </p:nvSpPr>
          <p:spPr bwMode="auto">
            <a:xfrm rot="-960098">
              <a:off x="318" y="2019"/>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بنيامين</a:t>
              </a:r>
              <a:endParaRPr lang="en-US" sz="2800" b="1" dirty="0">
                <a:solidFill>
                  <a:srgbClr val="000000"/>
                </a:solidFill>
                <a:latin typeface="Arial" charset="0"/>
                <a:cs typeface="Arial" charset="0"/>
              </a:endParaRPr>
            </a:p>
          </p:txBody>
        </p:sp>
        <p:sp>
          <p:nvSpPr>
            <p:cNvPr id="221195" name="Text Box 26"/>
            <p:cNvSpPr txBox="1">
              <a:spLocks noChangeArrowheads="1"/>
            </p:cNvSpPr>
            <p:nvPr/>
          </p:nvSpPr>
          <p:spPr bwMode="auto">
            <a:xfrm rot="-960030">
              <a:off x="4419" y="1555"/>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يهوذا</a:t>
              </a:r>
              <a:endParaRPr lang="en-US" sz="2800" b="1" dirty="0">
                <a:solidFill>
                  <a:srgbClr val="000000"/>
                </a:solidFill>
                <a:latin typeface="Arial" charset="0"/>
                <a:cs typeface="Arial" charset="0"/>
              </a:endParaRPr>
            </a:p>
          </p:txBody>
        </p:sp>
        <p:sp>
          <p:nvSpPr>
            <p:cNvPr id="221196" name="Text Box 27"/>
            <p:cNvSpPr txBox="1">
              <a:spLocks noChangeArrowheads="1"/>
            </p:cNvSpPr>
            <p:nvPr/>
          </p:nvSpPr>
          <p:spPr bwMode="auto">
            <a:xfrm rot="-960030">
              <a:off x="3987" y="2012"/>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يساكر</a:t>
              </a:r>
              <a:endParaRPr lang="en-US" sz="2800" b="1" dirty="0">
                <a:solidFill>
                  <a:srgbClr val="000000"/>
                </a:solidFill>
                <a:latin typeface="Arial" charset="0"/>
                <a:cs typeface="Arial" charset="0"/>
              </a:endParaRPr>
            </a:p>
          </p:txBody>
        </p:sp>
        <p:sp>
          <p:nvSpPr>
            <p:cNvPr id="221197" name="Text Box 28"/>
            <p:cNvSpPr txBox="1">
              <a:spLocks noChangeArrowheads="1"/>
            </p:cNvSpPr>
            <p:nvPr/>
          </p:nvSpPr>
          <p:spPr bwMode="auto">
            <a:xfrm rot="-960030">
              <a:off x="3382" y="2636"/>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زبولون</a:t>
              </a:r>
              <a:endParaRPr lang="en-US" sz="2800" b="1" dirty="0">
                <a:solidFill>
                  <a:srgbClr val="000000"/>
                </a:solidFill>
                <a:latin typeface="Arial" charset="0"/>
                <a:cs typeface="Arial" charset="0"/>
              </a:endParaRPr>
            </a:p>
          </p:txBody>
        </p:sp>
        <p:sp>
          <p:nvSpPr>
            <p:cNvPr id="221198" name="Text Box 29"/>
            <p:cNvSpPr txBox="1">
              <a:spLocks noChangeArrowheads="1"/>
            </p:cNvSpPr>
            <p:nvPr/>
          </p:nvSpPr>
          <p:spPr bwMode="auto">
            <a:xfrm rot="-2375501">
              <a:off x="766" y="3209"/>
              <a:ext cx="86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جاد</a:t>
              </a:r>
              <a:endParaRPr lang="en-US" sz="2800" b="1" dirty="0">
                <a:solidFill>
                  <a:srgbClr val="000000"/>
                </a:solidFill>
                <a:latin typeface="Arial" charset="0"/>
                <a:cs typeface="Arial" charset="0"/>
              </a:endParaRPr>
            </a:p>
          </p:txBody>
        </p:sp>
        <p:sp>
          <p:nvSpPr>
            <p:cNvPr id="221199" name="Text Box 30"/>
            <p:cNvSpPr txBox="1">
              <a:spLocks noChangeArrowheads="1"/>
            </p:cNvSpPr>
            <p:nvPr/>
          </p:nvSpPr>
          <p:spPr bwMode="auto">
            <a:xfrm rot="-2375501">
              <a:off x="1142" y="3337"/>
              <a:ext cx="1008"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شمعون</a:t>
              </a:r>
              <a:endParaRPr lang="en-US" sz="2800" b="1" dirty="0">
                <a:solidFill>
                  <a:srgbClr val="000000"/>
                </a:solidFill>
                <a:latin typeface="Arial" charset="0"/>
                <a:cs typeface="Arial" charset="0"/>
              </a:endParaRPr>
            </a:p>
          </p:txBody>
        </p:sp>
        <p:sp>
          <p:nvSpPr>
            <p:cNvPr id="221200" name="Text Box 31"/>
            <p:cNvSpPr txBox="1">
              <a:spLocks noChangeArrowheads="1"/>
            </p:cNvSpPr>
            <p:nvPr/>
          </p:nvSpPr>
          <p:spPr bwMode="auto">
            <a:xfrm rot="-2375501">
              <a:off x="1474" y="3342"/>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رأوبين</a:t>
              </a:r>
              <a:endParaRPr lang="en-US" sz="2800" b="1" dirty="0">
                <a:solidFill>
                  <a:srgbClr val="000000"/>
                </a:solidFill>
                <a:latin typeface="Arial" charset="0"/>
                <a:cs typeface="Arial" charset="0"/>
              </a:endParaRPr>
            </a:p>
          </p:txBody>
        </p:sp>
        <p:sp>
          <p:nvSpPr>
            <p:cNvPr id="221201" name="Text Box 32"/>
            <p:cNvSpPr txBox="1">
              <a:spLocks noChangeArrowheads="1"/>
            </p:cNvSpPr>
            <p:nvPr/>
          </p:nvSpPr>
          <p:spPr bwMode="auto">
            <a:xfrm rot="-2375501">
              <a:off x="3646" y="736"/>
              <a:ext cx="86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دان</a:t>
              </a:r>
              <a:endParaRPr lang="en-US" sz="2800" b="1" dirty="0">
                <a:solidFill>
                  <a:srgbClr val="000000"/>
                </a:solidFill>
                <a:latin typeface="Arial" charset="0"/>
                <a:cs typeface="Arial" charset="0"/>
              </a:endParaRPr>
            </a:p>
          </p:txBody>
        </p:sp>
        <p:sp>
          <p:nvSpPr>
            <p:cNvPr id="221202" name="Text Box 33"/>
            <p:cNvSpPr txBox="1">
              <a:spLocks noChangeArrowheads="1"/>
            </p:cNvSpPr>
            <p:nvPr/>
          </p:nvSpPr>
          <p:spPr bwMode="auto">
            <a:xfrm rot="-2375501">
              <a:off x="2926" y="719"/>
              <a:ext cx="1008"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أشير</a:t>
              </a:r>
              <a:endParaRPr lang="en-US" sz="2800" b="1" dirty="0">
                <a:solidFill>
                  <a:srgbClr val="000000"/>
                </a:solidFill>
                <a:latin typeface="Arial" charset="0"/>
                <a:cs typeface="Arial" charset="0"/>
              </a:endParaRPr>
            </a:p>
          </p:txBody>
        </p:sp>
        <p:sp>
          <p:nvSpPr>
            <p:cNvPr id="221203" name="Text Box 34"/>
            <p:cNvSpPr txBox="1">
              <a:spLocks noChangeArrowheads="1"/>
            </p:cNvSpPr>
            <p:nvPr/>
          </p:nvSpPr>
          <p:spPr bwMode="auto">
            <a:xfrm rot="-2375501">
              <a:off x="2378" y="452"/>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نفتالي</a:t>
              </a:r>
              <a:endParaRPr lang="en-US" sz="2800" b="1" dirty="0">
                <a:solidFill>
                  <a:srgbClr val="000000"/>
                </a:solidFill>
                <a:latin typeface="Arial" charset="0"/>
                <a:cs typeface="Arial" charset="0"/>
              </a:endParaRPr>
            </a:p>
          </p:txBody>
        </p:sp>
      </p:grpSp>
      <p:sp>
        <p:nvSpPr>
          <p:cNvPr id="102435" name="Text Box 35"/>
          <p:cNvSpPr txBox="1">
            <a:spLocks noChangeArrowheads="1"/>
          </p:cNvSpPr>
          <p:nvPr/>
        </p:nvSpPr>
        <p:spPr bwMode="auto">
          <a:xfrm>
            <a:off x="6324600" y="61722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عَدَد 2</a:t>
            </a:r>
            <a:endParaRPr lang="en-US" sz="2800" b="1" dirty="0">
              <a:solidFill>
                <a:srgbClr val="3333CC"/>
              </a:solidFill>
              <a:latin typeface="Arial"/>
              <a:ea typeface="Times New Roman" pitchFamily="-111" charset="0"/>
              <a:cs typeface="Arial"/>
            </a:endParaRPr>
          </a:p>
        </p:txBody>
      </p:sp>
      <p:sp>
        <p:nvSpPr>
          <p:cNvPr id="221188" name="Text Box 39"/>
          <p:cNvSpPr txBox="1">
            <a:spLocks noChangeArrowheads="1"/>
          </p:cNvSpPr>
          <p:nvPr/>
        </p:nvSpPr>
        <p:spPr bwMode="auto">
          <a:xfrm>
            <a:off x="8492362"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00"/>
                </a:solidFill>
                <a:latin typeface="Arial" charset="0"/>
                <a:cs typeface="Arial" charset="0"/>
              </a:rPr>
              <a:t>142</a:t>
            </a:r>
            <a:endParaRPr lang="en-US" sz="2000" b="1" dirty="0">
              <a:solidFill>
                <a:srgbClr val="000000"/>
              </a:solidFill>
              <a:latin typeface="Arial" charset="0"/>
              <a:cs typeface="Arial" charset="0"/>
            </a:endParaRPr>
          </a:p>
        </p:txBody>
      </p:sp>
      <p:sp>
        <p:nvSpPr>
          <p:cNvPr id="221189" name="Rectangle 40"/>
          <p:cNvSpPr>
            <a:spLocks noGrp="1" noChangeArrowheads="1"/>
          </p:cNvSpPr>
          <p:nvPr>
            <p:ph type="title" idx="4294967295"/>
          </p:nvPr>
        </p:nvSpPr>
        <p:spPr>
          <a:xfrm>
            <a:off x="79375" y="0"/>
            <a:ext cx="8367713" cy="838200"/>
          </a:xfrm>
        </p:spPr>
        <p:txBody>
          <a:bodyPr/>
          <a:lstStyle/>
          <a:p>
            <a:pPr eaLnBrk="1" hangingPunct="1"/>
            <a:r>
              <a:rPr lang="ar-JO" sz="4000" b="1" dirty="0">
                <a:solidFill>
                  <a:schemeClr val="accent2"/>
                </a:solidFill>
                <a:latin typeface="Arial" charset="0"/>
              </a:rPr>
              <a:t>الأسباط تحيط بخيمة الاجتماع</a:t>
            </a:r>
            <a:endParaRPr lang="en-US" sz="4000" b="1" dirty="0">
              <a:solidFill>
                <a:schemeClr val="accent2"/>
              </a:solidFill>
              <a:latin typeface="Arial" charset="0"/>
            </a:endParaRPr>
          </a:p>
        </p:txBody>
      </p:sp>
    </p:spTree>
    <p:extLst>
      <p:ext uri="{BB962C8B-B14F-4D97-AF65-F5344CB8AC3E}">
        <p14:creationId xmlns:p14="http://schemas.microsoft.com/office/powerpoint/2010/main" val="3422794487"/>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227330" name="Text Box 4"/>
          <p:cNvSpPr txBox="1">
            <a:spLocks noChangeArrowheads="1"/>
          </p:cNvSpPr>
          <p:nvPr/>
        </p:nvSpPr>
        <p:spPr bwMode="auto">
          <a:xfrm>
            <a:off x="3267405" y="-10253"/>
            <a:ext cx="25146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000000"/>
                </a:solidFill>
                <a:latin typeface="Arial" charset="0"/>
                <a:cs typeface="Arial" charset="0"/>
              </a:rPr>
              <a:t>نفتالي</a:t>
            </a:r>
          </a:p>
          <a:p>
            <a:pPr algn="ctr" defTabSz="914400" eaLnBrk="1" fontAlgn="base" hangingPunct="1">
              <a:spcBef>
                <a:spcPct val="50000"/>
              </a:spcBef>
              <a:spcAft>
                <a:spcPct val="0"/>
              </a:spcAft>
            </a:pPr>
            <a:r>
              <a:rPr lang="en-US" b="1" dirty="0">
                <a:solidFill>
                  <a:srgbClr val="000000"/>
                </a:solidFill>
                <a:latin typeface="Arial" charset="0"/>
                <a:cs typeface="Arial" charset="0"/>
              </a:rPr>
              <a:t> </a:t>
            </a:r>
            <a:r>
              <a:rPr lang="ar-JO" b="1" dirty="0">
                <a:solidFill>
                  <a:srgbClr val="000000"/>
                </a:solidFill>
                <a:latin typeface="Arial" charset="0"/>
                <a:cs typeface="Arial" charset="0"/>
              </a:rPr>
              <a:t>أشير</a:t>
            </a:r>
            <a:br>
              <a:rPr lang="en-US" b="1" dirty="0">
                <a:solidFill>
                  <a:srgbClr val="000000"/>
                </a:solidFill>
                <a:latin typeface="Arial" charset="0"/>
                <a:cs typeface="Arial" charset="0"/>
              </a:rPr>
            </a:br>
            <a:r>
              <a:rPr lang="ar-JO" b="1" dirty="0">
                <a:solidFill>
                  <a:srgbClr val="000000"/>
                </a:solidFill>
                <a:latin typeface="Arial" charset="0"/>
                <a:cs typeface="Arial" charset="0"/>
              </a:rPr>
              <a:t>دان</a:t>
            </a:r>
            <a:br>
              <a:rPr lang="en-US" b="1" dirty="0">
                <a:solidFill>
                  <a:srgbClr val="000000"/>
                </a:solidFill>
                <a:latin typeface="Arial" charset="0"/>
                <a:cs typeface="Arial" charset="0"/>
              </a:rPr>
            </a:br>
            <a:r>
              <a:rPr lang="ar-JO" b="1" dirty="0">
                <a:solidFill>
                  <a:srgbClr val="000000"/>
                </a:solidFill>
                <a:latin typeface="Arial" charset="0"/>
                <a:cs typeface="Arial" charset="0"/>
              </a:rPr>
              <a:t>157.400</a:t>
            </a:r>
            <a:endParaRPr lang="en-US" b="1" dirty="0">
              <a:solidFill>
                <a:srgbClr val="000000"/>
              </a:solidFill>
              <a:latin typeface="Arial" charset="0"/>
              <a:cs typeface="Arial" charset="0"/>
            </a:endParaRPr>
          </a:p>
        </p:txBody>
      </p:sp>
      <p:grpSp>
        <p:nvGrpSpPr>
          <p:cNvPr id="227331" name="Group 20"/>
          <p:cNvGrpSpPr>
            <a:grpSpLocks/>
          </p:cNvGrpSpPr>
          <p:nvPr/>
        </p:nvGrpSpPr>
        <p:grpSpPr bwMode="auto">
          <a:xfrm rot="-2672713">
            <a:off x="2619375" y="1311275"/>
            <a:ext cx="4556125" cy="4338638"/>
            <a:chOff x="2362200" y="1143000"/>
            <a:chExt cx="4876800" cy="4724400"/>
          </a:xfrm>
        </p:grpSpPr>
        <p:sp>
          <p:nvSpPr>
            <p:cNvPr id="227344" name="AutoShape 3"/>
            <p:cNvSpPr>
              <a:spLocks noChangeArrowheads="1"/>
            </p:cNvSpPr>
            <p:nvPr/>
          </p:nvSpPr>
          <p:spPr bwMode="auto">
            <a:xfrm>
              <a:off x="4495800" y="1143000"/>
              <a:ext cx="2171700" cy="1952625"/>
            </a:xfrm>
            <a:prstGeom prst="rtTriangle">
              <a:avLst/>
            </a:prstGeom>
            <a:solidFill>
              <a:srgbClr val="DDDDDD"/>
            </a:solidFill>
            <a:ln w="57150">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227345" name="AutoShape 5"/>
            <p:cNvSpPr>
              <a:spLocks noChangeArrowheads="1"/>
            </p:cNvSpPr>
            <p:nvPr/>
          </p:nvSpPr>
          <p:spPr bwMode="auto">
            <a:xfrm rot="-5400000">
              <a:off x="2838450" y="1438275"/>
              <a:ext cx="1600200" cy="1714500"/>
            </a:xfrm>
            <a:prstGeom prst="rtTriangle">
              <a:avLst/>
            </a:prstGeom>
            <a:solidFill>
              <a:srgbClr val="FFFF00"/>
            </a:solidFill>
            <a:ln w="57150">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227346" name="AutoShape 6"/>
            <p:cNvSpPr>
              <a:spLocks noChangeArrowheads="1"/>
            </p:cNvSpPr>
            <p:nvPr/>
          </p:nvSpPr>
          <p:spPr bwMode="auto">
            <a:xfrm rot="5400000">
              <a:off x="4533900" y="3162300"/>
              <a:ext cx="2743200" cy="2667000"/>
            </a:xfrm>
            <a:prstGeom prst="rtTriangle">
              <a:avLst/>
            </a:prstGeom>
            <a:solidFill>
              <a:srgbClr val="CC3300"/>
            </a:solidFill>
            <a:ln w="57150">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227347" name="AutoShape 7"/>
            <p:cNvSpPr>
              <a:spLocks noChangeArrowheads="1"/>
            </p:cNvSpPr>
            <p:nvPr/>
          </p:nvSpPr>
          <p:spPr bwMode="auto">
            <a:xfrm rot="10800000">
              <a:off x="2362200" y="3124200"/>
              <a:ext cx="2209800" cy="1981200"/>
            </a:xfrm>
            <a:prstGeom prst="rtTriangle">
              <a:avLst/>
            </a:prstGeom>
            <a:solidFill>
              <a:schemeClr val="accent1"/>
            </a:solidFill>
            <a:ln w="57150">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pic>
          <p:nvPicPr>
            <p:cNvPr id="227348" name="Picture 8" descr="Mosaic Tab cut-ou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8950" y="2852738"/>
              <a:ext cx="446088" cy="576262"/>
            </a:xfrm>
            <a:prstGeom prst="rect">
              <a:avLst/>
            </a:prstGeom>
            <a:solidFill>
              <a:srgbClr val="FF3300"/>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227332" name="Group 9"/>
          <p:cNvGrpSpPr>
            <a:grpSpLocks/>
          </p:cNvGrpSpPr>
          <p:nvPr/>
        </p:nvGrpSpPr>
        <p:grpSpPr bwMode="auto">
          <a:xfrm>
            <a:off x="528638" y="684213"/>
            <a:ext cx="2043112" cy="1620838"/>
            <a:chOff x="3294" y="-49"/>
            <a:chExt cx="1287" cy="1021"/>
          </a:xfrm>
        </p:grpSpPr>
        <p:sp>
          <p:nvSpPr>
            <p:cNvPr id="227339" name="AutoShape 10"/>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104459" name="Text Box 11"/>
            <p:cNvSpPr txBox="1">
              <a:spLocks noChangeArrowheads="1"/>
            </p:cNvSpPr>
            <p:nvPr/>
          </p:nvSpPr>
          <p:spPr bwMode="auto">
            <a:xfrm>
              <a:off x="4149" y="315"/>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000" b="1" dirty="0">
                  <a:solidFill>
                    <a:srgbClr val="16165D"/>
                  </a:solidFill>
                  <a:latin typeface="Arial"/>
                  <a:ea typeface="Times New Roman" pitchFamily="-111" charset="0"/>
                  <a:cs typeface="Arial"/>
                </a:rPr>
                <a:t>شرق </a:t>
              </a:r>
              <a:endParaRPr lang="en-US" sz="2000" b="1" dirty="0">
                <a:solidFill>
                  <a:srgbClr val="16165D"/>
                </a:solidFill>
                <a:latin typeface="Arial"/>
                <a:ea typeface="Times New Roman" pitchFamily="-111" charset="0"/>
                <a:cs typeface="Arial"/>
              </a:endParaRPr>
            </a:p>
          </p:txBody>
        </p:sp>
        <p:sp>
          <p:nvSpPr>
            <p:cNvPr id="104460" name="Text Box 12"/>
            <p:cNvSpPr txBox="1">
              <a:spLocks noChangeArrowheads="1"/>
            </p:cNvSpPr>
            <p:nvPr/>
          </p:nvSpPr>
          <p:spPr bwMode="auto">
            <a:xfrm>
              <a:off x="3604" y="681"/>
              <a:ext cx="620"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400" b="1" dirty="0">
                  <a:solidFill>
                    <a:srgbClr val="16165D"/>
                  </a:solidFill>
                  <a:latin typeface="Arial"/>
                  <a:ea typeface="Times New Roman" pitchFamily="-111" charset="0"/>
                  <a:cs typeface="Arial"/>
                </a:rPr>
                <a:t>جنوب</a:t>
              </a:r>
              <a:endParaRPr lang="en-US" sz="2400" b="1" dirty="0">
                <a:solidFill>
                  <a:srgbClr val="16165D"/>
                </a:solidFill>
                <a:latin typeface="Arial"/>
                <a:ea typeface="Times New Roman" pitchFamily="-111" charset="0"/>
                <a:cs typeface="Arial"/>
              </a:endParaRPr>
            </a:p>
          </p:txBody>
        </p:sp>
        <p:sp>
          <p:nvSpPr>
            <p:cNvPr id="104461" name="Text Box 13"/>
            <p:cNvSpPr txBox="1">
              <a:spLocks noChangeArrowheads="1"/>
            </p:cNvSpPr>
            <p:nvPr/>
          </p:nvSpPr>
          <p:spPr bwMode="auto">
            <a:xfrm>
              <a:off x="3648" y="-49"/>
              <a:ext cx="501"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400" b="1" dirty="0">
                  <a:solidFill>
                    <a:srgbClr val="16165D"/>
                  </a:solidFill>
                  <a:latin typeface="Arial"/>
                  <a:ea typeface="Times New Roman" pitchFamily="-111" charset="0"/>
                  <a:cs typeface="Arial"/>
                </a:rPr>
                <a:t>شمال</a:t>
              </a:r>
              <a:endParaRPr lang="en-US" sz="2400" b="1" dirty="0">
                <a:solidFill>
                  <a:srgbClr val="16165D"/>
                </a:solidFill>
                <a:latin typeface="Arial"/>
                <a:ea typeface="Times New Roman" pitchFamily="-111" charset="0"/>
                <a:cs typeface="Arial"/>
              </a:endParaRPr>
            </a:p>
          </p:txBody>
        </p:sp>
        <p:sp>
          <p:nvSpPr>
            <p:cNvPr id="104462" name="Text Box 14"/>
            <p:cNvSpPr txBox="1">
              <a:spLocks noChangeArrowheads="1"/>
            </p:cNvSpPr>
            <p:nvPr/>
          </p:nvSpPr>
          <p:spPr bwMode="auto">
            <a:xfrm>
              <a:off x="3294" y="315"/>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000" b="1" dirty="0">
                  <a:solidFill>
                    <a:srgbClr val="16165D"/>
                  </a:solidFill>
                  <a:latin typeface="Arial"/>
                  <a:ea typeface="Times New Roman" pitchFamily="-111" charset="0"/>
                  <a:cs typeface="Arial"/>
                </a:rPr>
                <a:t> غرب</a:t>
              </a:r>
              <a:endParaRPr lang="en-US" sz="2000" b="1" dirty="0">
                <a:solidFill>
                  <a:srgbClr val="16165D"/>
                </a:solidFill>
                <a:latin typeface="Arial"/>
                <a:ea typeface="Times New Roman" pitchFamily="-111" charset="0"/>
                <a:cs typeface="Arial"/>
              </a:endParaRPr>
            </a:p>
          </p:txBody>
        </p:sp>
      </p:grpSp>
      <p:sp>
        <p:nvSpPr>
          <p:cNvPr id="227333" name="Text Box 15"/>
          <p:cNvSpPr txBox="1">
            <a:spLocks noChangeArrowheads="1"/>
          </p:cNvSpPr>
          <p:nvPr/>
        </p:nvSpPr>
        <p:spPr bwMode="auto">
          <a:xfrm>
            <a:off x="6629400" y="2514600"/>
            <a:ext cx="25146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000000"/>
                </a:solidFill>
                <a:latin typeface="Arial" charset="0"/>
                <a:cs typeface="Arial" charset="0"/>
              </a:rPr>
              <a:t>يهوذا</a:t>
            </a:r>
            <a:r>
              <a:rPr lang="en-US" b="1" dirty="0">
                <a:solidFill>
                  <a:srgbClr val="000000"/>
                </a:solidFill>
                <a:latin typeface="Arial" charset="0"/>
                <a:cs typeface="Arial" charset="0"/>
              </a:rPr>
              <a:t>  </a:t>
            </a:r>
            <a:endParaRPr lang="ar-JO" b="1" dirty="0">
              <a:solidFill>
                <a:srgbClr val="000000"/>
              </a:solidFill>
              <a:latin typeface="Arial" charset="0"/>
              <a:cs typeface="Arial" charset="0"/>
            </a:endParaRPr>
          </a:p>
          <a:p>
            <a:pPr algn="ctr" defTabSz="914400" eaLnBrk="1" fontAlgn="base" hangingPunct="1">
              <a:spcBef>
                <a:spcPct val="50000"/>
              </a:spcBef>
              <a:spcAft>
                <a:spcPct val="0"/>
              </a:spcAft>
            </a:pPr>
            <a:r>
              <a:rPr lang="ar-JO" b="1" dirty="0">
                <a:solidFill>
                  <a:srgbClr val="000000"/>
                </a:solidFill>
                <a:latin typeface="Arial" charset="0"/>
                <a:cs typeface="Arial" charset="0"/>
              </a:rPr>
              <a:t>يساكر</a:t>
            </a:r>
          </a:p>
          <a:p>
            <a:pPr algn="ctr" defTabSz="914400" eaLnBrk="1" fontAlgn="base" hangingPunct="1">
              <a:spcBef>
                <a:spcPct val="50000"/>
              </a:spcBef>
              <a:spcAft>
                <a:spcPct val="0"/>
              </a:spcAft>
            </a:pPr>
            <a:r>
              <a:rPr lang="en-US" b="1" dirty="0">
                <a:solidFill>
                  <a:srgbClr val="000000"/>
                </a:solidFill>
                <a:latin typeface="Arial" charset="0"/>
                <a:cs typeface="Arial" charset="0"/>
              </a:rPr>
              <a:t>  </a:t>
            </a:r>
            <a:r>
              <a:rPr lang="ar-JO" b="1" dirty="0">
                <a:solidFill>
                  <a:srgbClr val="000000"/>
                </a:solidFill>
                <a:latin typeface="Arial" charset="0"/>
                <a:cs typeface="Arial" charset="0"/>
              </a:rPr>
              <a:t>زبولون</a:t>
            </a:r>
            <a:r>
              <a:rPr lang="en-US" b="1" dirty="0">
                <a:solidFill>
                  <a:srgbClr val="000000"/>
                </a:solidFill>
                <a:latin typeface="Arial" charset="0"/>
                <a:cs typeface="Arial" charset="0"/>
              </a:rPr>
              <a:t> </a:t>
            </a:r>
            <a:endParaRPr lang="ar-JO" b="1" dirty="0">
              <a:solidFill>
                <a:srgbClr val="000000"/>
              </a:solidFill>
              <a:latin typeface="Arial" charset="0"/>
              <a:cs typeface="Arial" charset="0"/>
            </a:endParaRPr>
          </a:p>
          <a:p>
            <a:pPr algn="ctr" defTabSz="914400" eaLnBrk="1" fontAlgn="base" hangingPunct="1">
              <a:spcBef>
                <a:spcPct val="50000"/>
              </a:spcBef>
              <a:spcAft>
                <a:spcPct val="0"/>
              </a:spcAft>
            </a:pPr>
            <a:r>
              <a:rPr lang="ar-JO" b="1" dirty="0">
                <a:solidFill>
                  <a:srgbClr val="000000"/>
                </a:solidFill>
                <a:latin typeface="Arial" charset="0"/>
                <a:cs typeface="Arial" charset="0"/>
              </a:rPr>
              <a:t>186.400</a:t>
            </a:r>
            <a:endParaRPr lang="en-US" b="1" dirty="0">
              <a:solidFill>
                <a:srgbClr val="000000"/>
              </a:solidFill>
              <a:latin typeface="Arial" charset="0"/>
              <a:cs typeface="Arial" charset="0"/>
            </a:endParaRPr>
          </a:p>
        </p:txBody>
      </p:sp>
      <p:sp>
        <p:nvSpPr>
          <p:cNvPr id="227334" name="Text Box 16"/>
          <p:cNvSpPr txBox="1">
            <a:spLocks noChangeArrowheads="1"/>
          </p:cNvSpPr>
          <p:nvPr/>
        </p:nvSpPr>
        <p:spPr bwMode="auto">
          <a:xfrm>
            <a:off x="3276600" y="4740275"/>
            <a:ext cx="25146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000000"/>
                </a:solidFill>
                <a:latin typeface="Arial" charset="0"/>
                <a:cs typeface="Arial" charset="0"/>
              </a:rPr>
              <a:t>جاد</a:t>
            </a:r>
          </a:p>
          <a:p>
            <a:pPr algn="ctr" defTabSz="914400" eaLnBrk="1" fontAlgn="base" hangingPunct="1">
              <a:spcBef>
                <a:spcPct val="50000"/>
              </a:spcBef>
              <a:spcAft>
                <a:spcPct val="0"/>
              </a:spcAft>
            </a:pPr>
            <a:r>
              <a:rPr lang="ar-JO" b="1" dirty="0">
                <a:solidFill>
                  <a:srgbClr val="000000"/>
                </a:solidFill>
                <a:latin typeface="Arial" charset="0"/>
                <a:cs typeface="Arial" charset="0"/>
              </a:rPr>
              <a:t>شمعون</a:t>
            </a:r>
          </a:p>
          <a:p>
            <a:pPr algn="ctr" defTabSz="914400" eaLnBrk="1" fontAlgn="base" hangingPunct="1">
              <a:spcBef>
                <a:spcPct val="50000"/>
              </a:spcBef>
              <a:spcAft>
                <a:spcPct val="0"/>
              </a:spcAft>
            </a:pPr>
            <a:r>
              <a:rPr lang="ar-JO" b="1" dirty="0">
                <a:solidFill>
                  <a:srgbClr val="000000"/>
                </a:solidFill>
                <a:latin typeface="Arial" charset="0"/>
                <a:cs typeface="Arial" charset="0"/>
              </a:rPr>
              <a:t>رأوبين</a:t>
            </a:r>
          </a:p>
          <a:p>
            <a:pPr algn="ctr" defTabSz="914400" eaLnBrk="1" fontAlgn="base" hangingPunct="1">
              <a:spcBef>
                <a:spcPct val="50000"/>
              </a:spcBef>
              <a:spcAft>
                <a:spcPct val="0"/>
              </a:spcAft>
            </a:pPr>
            <a:r>
              <a:rPr lang="ar-JO" b="1" dirty="0">
                <a:solidFill>
                  <a:srgbClr val="000000"/>
                </a:solidFill>
                <a:latin typeface="Arial" charset="0"/>
                <a:cs typeface="Arial" charset="0"/>
              </a:rPr>
              <a:t>151.450</a:t>
            </a:r>
            <a:endParaRPr lang="en-US" b="1" dirty="0">
              <a:solidFill>
                <a:srgbClr val="000000"/>
              </a:solidFill>
              <a:latin typeface="Arial" charset="0"/>
              <a:cs typeface="Arial" charset="0"/>
            </a:endParaRPr>
          </a:p>
        </p:txBody>
      </p:sp>
      <p:sp>
        <p:nvSpPr>
          <p:cNvPr id="227335" name="Text Box 17"/>
          <p:cNvSpPr txBox="1">
            <a:spLocks noChangeArrowheads="1"/>
          </p:cNvSpPr>
          <p:nvPr/>
        </p:nvSpPr>
        <p:spPr bwMode="auto">
          <a:xfrm>
            <a:off x="228600" y="2362200"/>
            <a:ext cx="25146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000000"/>
                </a:solidFill>
                <a:latin typeface="Arial" charset="0"/>
                <a:cs typeface="Arial" charset="0"/>
              </a:rPr>
              <a:t>أفرايم</a:t>
            </a:r>
          </a:p>
          <a:p>
            <a:pPr algn="ctr" defTabSz="914400" eaLnBrk="1" fontAlgn="base" hangingPunct="1">
              <a:spcBef>
                <a:spcPct val="50000"/>
              </a:spcBef>
              <a:spcAft>
                <a:spcPct val="0"/>
              </a:spcAft>
            </a:pPr>
            <a:r>
              <a:rPr lang="ar-JO" b="1" dirty="0">
                <a:solidFill>
                  <a:srgbClr val="000000"/>
                </a:solidFill>
                <a:latin typeface="Arial" charset="0"/>
                <a:cs typeface="Arial" charset="0"/>
              </a:rPr>
              <a:t>منسى</a:t>
            </a:r>
          </a:p>
          <a:p>
            <a:pPr algn="ctr" defTabSz="914400" eaLnBrk="1" fontAlgn="base" hangingPunct="1">
              <a:spcBef>
                <a:spcPct val="50000"/>
              </a:spcBef>
              <a:spcAft>
                <a:spcPct val="0"/>
              </a:spcAft>
            </a:pPr>
            <a:r>
              <a:rPr lang="ar-JO" b="1" dirty="0">
                <a:solidFill>
                  <a:srgbClr val="000000"/>
                </a:solidFill>
                <a:latin typeface="Arial" charset="0"/>
                <a:cs typeface="Arial" charset="0"/>
              </a:rPr>
              <a:t>بنيامين</a:t>
            </a:r>
          </a:p>
          <a:p>
            <a:pPr algn="ctr" defTabSz="914400" eaLnBrk="1" fontAlgn="base" hangingPunct="1">
              <a:spcBef>
                <a:spcPct val="50000"/>
              </a:spcBef>
              <a:spcAft>
                <a:spcPct val="0"/>
              </a:spcAft>
            </a:pPr>
            <a:r>
              <a:rPr lang="ar-JO" b="1" dirty="0">
                <a:solidFill>
                  <a:srgbClr val="000000"/>
                </a:solidFill>
                <a:latin typeface="Arial" charset="0"/>
                <a:cs typeface="Arial" charset="0"/>
              </a:rPr>
              <a:t>108.100</a:t>
            </a:r>
            <a:endParaRPr lang="en-US" b="1" dirty="0">
              <a:solidFill>
                <a:srgbClr val="000000"/>
              </a:solidFill>
              <a:latin typeface="Arial" charset="0"/>
              <a:cs typeface="Arial" charset="0"/>
            </a:endParaRPr>
          </a:p>
        </p:txBody>
      </p:sp>
      <p:sp>
        <p:nvSpPr>
          <p:cNvPr id="104466" name="Text Box 18"/>
          <p:cNvSpPr txBox="1">
            <a:spLocks noChangeArrowheads="1"/>
          </p:cNvSpPr>
          <p:nvPr/>
        </p:nvSpPr>
        <p:spPr bwMode="auto">
          <a:xfrm>
            <a:off x="228600" y="5943600"/>
            <a:ext cx="2438400" cy="584200"/>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ar-JO" sz="3200" b="1" dirty="0">
                <a:solidFill>
                  <a:srgbClr val="3333CC"/>
                </a:solidFill>
                <a:latin typeface="Arial"/>
                <a:ea typeface="Times New Roman" pitchFamily="-111" charset="0"/>
                <a:cs typeface="Arial"/>
              </a:rPr>
              <a:t>عَدَد 2</a:t>
            </a:r>
            <a:endParaRPr lang="en-US" sz="3200" b="1" dirty="0">
              <a:solidFill>
                <a:srgbClr val="3333CC"/>
              </a:solidFill>
              <a:latin typeface="Arial"/>
              <a:ea typeface="Times New Roman" pitchFamily="-111" charset="0"/>
              <a:cs typeface="Arial"/>
            </a:endParaRPr>
          </a:p>
        </p:txBody>
      </p:sp>
      <p:sp>
        <p:nvSpPr>
          <p:cNvPr id="227337" name="Text Box 19"/>
          <p:cNvSpPr txBox="1">
            <a:spLocks noChangeArrowheads="1"/>
          </p:cNvSpPr>
          <p:nvPr/>
        </p:nvSpPr>
        <p:spPr bwMode="auto">
          <a:xfrm>
            <a:off x="8368119"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000000"/>
                </a:solidFill>
                <a:latin typeface="Arial" charset="0"/>
                <a:cs typeface="Arial" charset="0"/>
              </a:rPr>
              <a:t>142</a:t>
            </a:r>
            <a:endParaRPr lang="en-US" b="1" dirty="0">
              <a:solidFill>
                <a:srgbClr val="000000"/>
              </a:solidFill>
              <a:latin typeface="Arial" charset="0"/>
              <a:cs typeface="Arial" charset="0"/>
            </a:endParaRPr>
          </a:p>
        </p:txBody>
      </p:sp>
      <p:sp>
        <p:nvSpPr>
          <p:cNvPr id="227338" name="Rectangle 20"/>
          <p:cNvSpPr>
            <a:spLocks noGrp="1" noChangeArrowheads="1"/>
          </p:cNvSpPr>
          <p:nvPr>
            <p:ph type="title" idx="4294967295"/>
          </p:nvPr>
        </p:nvSpPr>
        <p:spPr>
          <a:xfrm>
            <a:off x="0" y="0"/>
            <a:ext cx="3505200" cy="685800"/>
          </a:xfrm>
        </p:spPr>
        <p:txBody>
          <a:bodyPr/>
          <a:lstStyle/>
          <a:p>
            <a:pPr eaLnBrk="1" hangingPunct="1"/>
            <a:r>
              <a:rPr lang="ar-JO" b="1" dirty="0">
                <a:solidFill>
                  <a:srgbClr val="3333CC"/>
                </a:solidFill>
                <a:latin typeface="Arial" charset="0"/>
              </a:rPr>
              <a:t>السكان</a:t>
            </a:r>
            <a:endParaRPr lang="en-US" b="1" dirty="0">
              <a:solidFill>
                <a:srgbClr val="3333CC"/>
              </a:solidFill>
              <a:latin typeface="Arial" charset="0"/>
            </a:endParaRPr>
          </a:p>
        </p:txBody>
      </p:sp>
    </p:spTree>
    <p:extLst>
      <p:ext uri="{BB962C8B-B14F-4D97-AF65-F5344CB8AC3E}">
        <p14:creationId xmlns:p14="http://schemas.microsoft.com/office/powerpoint/2010/main" val="1482599529"/>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nvGrpSpPr>
          <p:cNvPr id="229378" name="Group 3"/>
          <p:cNvGrpSpPr>
            <a:grpSpLocks/>
          </p:cNvGrpSpPr>
          <p:nvPr/>
        </p:nvGrpSpPr>
        <p:grpSpPr bwMode="auto">
          <a:xfrm rot="-5400000">
            <a:off x="3429000" y="2895600"/>
            <a:ext cx="533400" cy="685800"/>
            <a:chOff x="2256" y="1632"/>
            <a:chExt cx="1207" cy="972"/>
          </a:xfrm>
        </p:grpSpPr>
        <p:grpSp>
          <p:nvGrpSpPr>
            <p:cNvPr id="229396" name="Group 4"/>
            <p:cNvGrpSpPr>
              <a:grpSpLocks/>
            </p:cNvGrpSpPr>
            <p:nvPr/>
          </p:nvGrpSpPr>
          <p:grpSpPr bwMode="auto">
            <a:xfrm>
              <a:off x="2256" y="1704"/>
              <a:ext cx="1207" cy="900"/>
              <a:chOff x="2256" y="1704"/>
              <a:chExt cx="1207" cy="900"/>
            </a:xfrm>
          </p:grpSpPr>
          <p:pic>
            <p:nvPicPr>
              <p:cNvPr id="229398" name="Picture 5" descr="Mosaic Tab cut-ou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229399" name="Group 6"/>
              <p:cNvGrpSpPr>
                <a:grpSpLocks/>
              </p:cNvGrpSpPr>
              <p:nvPr/>
            </p:nvGrpSpPr>
            <p:grpSpPr bwMode="auto">
              <a:xfrm>
                <a:off x="2256" y="1749"/>
                <a:ext cx="1207" cy="855"/>
                <a:chOff x="2256" y="1749"/>
                <a:chExt cx="1207" cy="855"/>
              </a:xfrm>
            </p:grpSpPr>
            <p:grpSp>
              <p:nvGrpSpPr>
                <p:cNvPr id="229400" name="Group 7"/>
                <p:cNvGrpSpPr>
                  <a:grpSpLocks/>
                </p:cNvGrpSpPr>
                <p:nvPr/>
              </p:nvGrpSpPr>
              <p:grpSpPr bwMode="auto">
                <a:xfrm>
                  <a:off x="2299" y="1749"/>
                  <a:ext cx="1164" cy="855"/>
                  <a:chOff x="2299" y="1749"/>
                  <a:chExt cx="1164" cy="855"/>
                </a:xfrm>
              </p:grpSpPr>
              <p:sp>
                <p:nvSpPr>
                  <p:cNvPr id="229402"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403"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404"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405"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9406" name="Freeform 12" descr="Stationery"/>
                  <p:cNvSpPr>
                    <a:spLocks/>
                  </p:cNvSpPr>
                  <p:nvPr/>
                </p:nvSpPr>
                <p:spPr bwMode="auto">
                  <a:xfrm>
                    <a:off x="3168" y="2304"/>
                    <a:ext cx="258" cy="264"/>
                  </a:xfrm>
                  <a:custGeom>
                    <a:avLst/>
                    <a:gdLst>
                      <a:gd name="T0" fmla="*/ 4846 w 230"/>
                      <a:gd name="T1" fmla="*/ 6 h 264"/>
                      <a:gd name="T2" fmla="*/ 3599 w 230"/>
                      <a:gd name="T3" fmla="*/ 77 h 264"/>
                      <a:gd name="T4" fmla="*/ 2671 w 230"/>
                      <a:gd name="T5" fmla="*/ 140 h 264"/>
                      <a:gd name="T6" fmla="*/ 1633 w 230"/>
                      <a:gd name="T7" fmla="*/ 171 h 264"/>
                      <a:gd name="T8" fmla="*/ 923 w 230"/>
                      <a:gd name="T9" fmla="*/ 192 h 264"/>
                      <a:gd name="T10" fmla="*/ 755 w 230"/>
                      <a:gd name="T11" fmla="*/ 197 h 264"/>
                      <a:gd name="T12" fmla="*/ 5254 w 230"/>
                      <a:gd name="T13" fmla="*/ 258 h 264"/>
                      <a:gd name="T14" fmla="*/ 8189 w 230"/>
                      <a:gd name="T15" fmla="*/ 222 h 264"/>
                      <a:gd name="T16" fmla="*/ 8449 w 230"/>
                      <a:gd name="T17" fmla="*/ 182 h 264"/>
                      <a:gd name="T18" fmla="*/ 7861 w 230"/>
                      <a:gd name="T19" fmla="*/ 42 h 264"/>
                      <a:gd name="T20" fmla="*/ 5436 w 230"/>
                      <a:gd name="T21" fmla="*/ 0 h 264"/>
                      <a:gd name="T22" fmla="*/ 4846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9407"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9408"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sp>
              <p:nvSpPr>
                <p:cNvPr id="229401" name="Freeform 15" descr="Stationery"/>
                <p:cNvSpPr>
                  <a:spLocks/>
                </p:cNvSpPr>
                <p:nvPr/>
              </p:nvSpPr>
              <p:spPr bwMode="auto">
                <a:xfrm>
                  <a:off x="2256" y="2139"/>
                  <a:ext cx="146" cy="117"/>
                </a:xfrm>
                <a:custGeom>
                  <a:avLst/>
                  <a:gdLst>
                    <a:gd name="T0" fmla="*/ 6272887 w 98"/>
                    <a:gd name="T1" fmla="*/ 30 h 117"/>
                    <a:gd name="T2" fmla="*/ 12045653 w 98"/>
                    <a:gd name="T3" fmla="*/ 117 h 117"/>
                    <a:gd name="T4" fmla="*/ 34074052 w 98"/>
                    <a:gd name="T5" fmla="*/ 84 h 117"/>
                    <a:gd name="T6" fmla="*/ 6272887 w 98"/>
                    <a:gd name="T7" fmla="*/ 0 h 117"/>
                    <a:gd name="T8" fmla="*/ 605486 w 98"/>
                    <a:gd name="T9" fmla="*/ 27 h 117"/>
                    <a:gd name="T10" fmla="*/ 7044248 w 98"/>
                    <a:gd name="T11" fmla="*/ 56 h 117"/>
                    <a:gd name="T12" fmla="*/ 10494492 w 98"/>
                    <a:gd name="T13" fmla="*/ 57 h 117"/>
                    <a:gd name="T14" fmla="*/ 16691815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grpSp>
        <p:sp>
          <p:nvSpPr>
            <p:cNvPr id="229397"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sp>
        <p:nvSpPr>
          <p:cNvPr id="229379" name="Rectangle 23" descr="75%"/>
          <p:cNvSpPr>
            <a:spLocks noChangeArrowheads="1"/>
          </p:cNvSpPr>
          <p:nvPr/>
        </p:nvSpPr>
        <p:spPr bwMode="auto">
          <a:xfrm rot="-5400000">
            <a:off x="5335587" y="1638301"/>
            <a:ext cx="530225" cy="327660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380" name="Rectangle 24" descr="75%"/>
          <p:cNvSpPr>
            <a:spLocks noChangeArrowheads="1"/>
          </p:cNvSpPr>
          <p:nvPr/>
        </p:nvSpPr>
        <p:spPr bwMode="auto">
          <a:xfrm>
            <a:off x="3429000" y="3544888"/>
            <a:ext cx="530225" cy="2170112"/>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381" name="Rectangle 25" descr="75%"/>
          <p:cNvSpPr>
            <a:spLocks noChangeArrowheads="1"/>
          </p:cNvSpPr>
          <p:nvPr/>
        </p:nvSpPr>
        <p:spPr bwMode="auto">
          <a:xfrm rot="10800000">
            <a:off x="3429000" y="914400"/>
            <a:ext cx="530225" cy="209550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382" name="Rectangle 26" descr="75%"/>
          <p:cNvSpPr>
            <a:spLocks noChangeArrowheads="1"/>
          </p:cNvSpPr>
          <p:nvPr/>
        </p:nvSpPr>
        <p:spPr bwMode="auto">
          <a:xfrm rot="-5400000">
            <a:off x="2392362" y="2505076"/>
            <a:ext cx="530225" cy="154305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103451" name="Text Box 27"/>
          <p:cNvSpPr txBox="1">
            <a:spLocks noChangeArrowheads="1"/>
          </p:cNvSpPr>
          <p:nvPr/>
        </p:nvSpPr>
        <p:spPr bwMode="auto">
          <a:xfrm>
            <a:off x="7315200" y="2209800"/>
            <a:ext cx="19812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000000"/>
                </a:solidFill>
                <a:latin typeface="Arial" charset="0"/>
                <a:cs typeface="Arial" charset="0"/>
              </a:rPr>
              <a:t>يهوذا</a:t>
            </a:r>
          </a:p>
          <a:p>
            <a:pPr algn="ctr" defTabSz="914400" eaLnBrk="1" fontAlgn="base" hangingPunct="1">
              <a:spcBef>
                <a:spcPct val="50000"/>
              </a:spcBef>
              <a:spcAft>
                <a:spcPct val="0"/>
              </a:spcAft>
            </a:pPr>
            <a:r>
              <a:rPr lang="ar-JO" b="1" dirty="0">
                <a:solidFill>
                  <a:srgbClr val="000000"/>
                </a:solidFill>
                <a:latin typeface="Arial" charset="0"/>
                <a:cs typeface="Arial" charset="0"/>
              </a:rPr>
              <a:t>يساكر</a:t>
            </a:r>
          </a:p>
          <a:p>
            <a:pPr algn="ctr" defTabSz="914400" eaLnBrk="1" fontAlgn="base" hangingPunct="1">
              <a:spcBef>
                <a:spcPct val="50000"/>
              </a:spcBef>
              <a:spcAft>
                <a:spcPct val="0"/>
              </a:spcAft>
            </a:pPr>
            <a:r>
              <a:rPr lang="ar-JO" b="1" dirty="0">
                <a:solidFill>
                  <a:srgbClr val="000000"/>
                </a:solidFill>
                <a:latin typeface="Arial" charset="0"/>
                <a:cs typeface="Arial" charset="0"/>
              </a:rPr>
              <a:t>زبولون</a:t>
            </a:r>
          </a:p>
          <a:p>
            <a:pPr algn="ctr" defTabSz="914400" eaLnBrk="1" fontAlgn="base" hangingPunct="1">
              <a:spcBef>
                <a:spcPct val="50000"/>
              </a:spcBef>
              <a:spcAft>
                <a:spcPct val="0"/>
              </a:spcAft>
            </a:pPr>
            <a:r>
              <a:rPr lang="ar-JO" b="1" dirty="0">
                <a:solidFill>
                  <a:srgbClr val="000000"/>
                </a:solidFill>
                <a:latin typeface="Arial" charset="0"/>
                <a:cs typeface="Arial" charset="0"/>
              </a:rPr>
              <a:t>186.400</a:t>
            </a:r>
            <a:endParaRPr lang="en-US" b="1" dirty="0">
              <a:solidFill>
                <a:srgbClr val="000000"/>
              </a:solidFill>
              <a:latin typeface="Arial" charset="0"/>
              <a:cs typeface="Arial" charset="0"/>
            </a:endParaRPr>
          </a:p>
        </p:txBody>
      </p:sp>
      <p:sp>
        <p:nvSpPr>
          <p:cNvPr id="103452" name="Text Box 28"/>
          <p:cNvSpPr txBox="1">
            <a:spLocks noChangeArrowheads="1"/>
          </p:cNvSpPr>
          <p:nvPr/>
        </p:nvSpPr>
        <p:spPr bwMode="auto">
          <a:xfrm>
            <a:off x="4000500" y="533400"/>
            <a:ext cx="19812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000000"/>
                </a:solidFill>
                <a:latin typeface="Arial" charset="0"/>
                <a:cs typeface="Arial" charset="0"/>
              </a:rPr>
              <a:t>نفتالي</a:t>
            </a:r>
          </a:p>
          <a:p>
            <a:pPr algn="ctr" defTabSz="914400" eaLnBrk="1" fontAlgn="base" hangingPunct="1">
              <a:spcBef>
                <a:spcPct val="50000"/>
              </a:spcBef>
              <a:spcAft>
                <a:spcPct val="0"/>
              </a:spcAft>
            </a:pPr>
            <a:r>
              <a:rPr lang="ar-JO" b="1" dirty="0">
                <a:solidFill>
                  <a:srgbClr val="000000"/>
                </a:solidFill>
                <a:latin typeface="Arial" charset="0"/>
                <a:cs typeface="Arial" charset="0"/>
              </a:rPr>
              <a:t>أشير </a:t>
            </a:r>
          </a:p>
          <a:p>
            <a:pPr algn="ctr" defTabSz="914400" eaLnBrk="1" fontAlgn="base" hangingPunct="1">
              <a:spcBef>
                <a:spcPct val="50000"/>
              </a:spcBef>
              <a:spcAft>
                <a:spcPct val="0"/>
              </a:spcAft>
            </a:pPr>
            <a:r>
              <a:rPr lang="ar-JO" b="1" dirty="0">
                <a:solidFill>
                  <a:srgbClr val="000000"/>
                </a:solidFill>
                <a:latin typeface="Arial" charset="0"/>
                <a:cs typeface="Arial" charset="0"/>
              </a:rPr>
              <a:t>دان</a:t>
            </a:r>
          </a:p>
          <a:p>
            <a:pPr algn="ctr" defTabSz="914400" eaLnBrk="1" fontAlgn="base" hangingPunct="1">
              <a:spcBef>
                <a:spcPct val="50000"/>
              </a:spcBef>
              <a:spcAft>
                <a:spcPct val="0"/>
              </a:spcAft>
            </a:pPr>
            <a:r>
              <a:rPr lang="ar-JO" b="1" dirty="0">
                <a:solidFill>
                  <a:srgbClr val="000000"/>
                </a:solidFill>
                <a:latin typeface="Arial" charset="0"/>
                <a:cs typeface="Arial" charset="0"/>
              </a:rPr>
              <a:t>157.400</a:t>
            </a:r>
            <a:endParaRPr lang="en-US" b="1" dirty="0">
              <a:solidFill>
                <a:srgbClr val="000000"/>
              </a:solidFill>
              <a:latin typeface="Arial" charset="0"/>
              <a:cs typeface="Arial" charset="0"/>
            </a:endParaRPr>
          </a:p>
        </p:txBody>
      </p:sp>
      <p:sp>
        <p:nvSpPr>
          <p:cNvPr id="103453" name="Text Box 29"/>
          <p:cNvSpPr txBox="1">
            <a:spLocks noChangeArrowheads="1"/>
          </p:cNvSpPr>
          <p:nvPr/>
        </p:nvSpPr>
        <p:spPr bwMode="auto">
          <a:xfrm>
            <a:off x="3962400" y="4267200"/>
            <a:ext cx="20574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000000"/>
                </a:solidFill>
                <a:latin typeface="Arial" charset="0"/>
                <a:cs typeface="Arial" charset="0"/>
              </a:rPr>
              <a:t>جاد</a:t>
            </a:r>
          </a:p>
          <a:p>
            <a:pPr algn="ctr" defTabSz="914400" eaLnBrk="1" fontAlgn="base" hangingPunct="1">
              <a:spcBef>
                <a:spcPct val="50000"/>
              </a:spcBef>
              <a:spcAft>
                <a:spcPct val="0"/>
              </a:spcAft>
            </a:pPr>
            <a:r>
              <a:rPr lang="ar-JO" b="1" dirty="0">
                <a:solidFill>
                  <a:srgbClr val="000000"/>
                </a:solidFill>
                <a:latin typeface="Arial" charset="0"/>
                <a:cs typeface="Arial" charset="0"/>
              </a:rPr>
              <a:t>شمعون</a:t>
            </a:r>
          </a:p>
          <a:p>
            <a:pPr algn="ctr" defTabSz="914400" eaLnBrk="1" fontAlgn="base" hangingPunct="1">
              <a:spcBef>
                <a:spcPct val="50000"/>
              </a:spcBef>
              <a:spcAft>
                <a:spcPct val="0"/>
              </a:spcAft>
            </a:pPr>
            <a:r>
              <a:rPr lang="ar-JO" b="1" dirty="0">
                <a:solidFill>
                  <a:srgbClr val="000000"/>
                </a:solidFill>
                <a:latin typeface="Arial" charset="0"/>
                <a:cs typeface="Arial" charset="0"/>
              </a:rPr>
              <a:t>رأوبين</a:t>
            </a:r>
          </a:p>
          <a:p>
            <a:pPr algn="ctr" defTabSz="914400" eaLnBrk="1" fontAlgn="base" hangingPunct="1">
              <a:spcBef>
                <a:spcPct val="50000"/>
              </a:spcBef>
              <a:spcAft>
                <a:spcPct val="0"/>
              </a:spcAft>
            </a:pPr>
            <a:r>
              <a:rPr lang="ar-JO" b="1" dirty="0">
                <a:solidFill>
                  <a:srgbClr val="000000"/>
                </a:solidFill>
                <a:latin typeface="Arial" charset="0"/>
                <a:cs typeface="Arial" charset="0"/>
              </a:rPr>
              <a:t>151.450</a:t>
            </a:r>
            <a:endParaRPr lang="en-US" b="1" dirty="0">
              <a:solidFill>
                <a:srgbClr val="000000"/>
              </a:solidFill>
              <a:latin typeface="Arial" charset="0"/>
              <a:cs typeface="Arial" charset="0"/>
            </a:endParaRPr>
          </a:p>
        </p:txBody>
      </p:sp>
      <p:sp>
        <p:nvSpPr>
          <p:cNvPr id="103454" name="Text Box 30"/>
          <p:cNvSpPr txBox="1">
            <a:spLocks noChangeArrowheads="1"/>
          </p:cNvSpPr>
          <p:nvPr/>
        </p:nvSpPr>
        <p:spPr bwMode="auto">
          <a:xfrm>
            <a:off x="-76200" y="2362200"/>
            <a:ext cx="21336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b="1" dirty="0">
                <a:solidFill>
                  <a:srgbClr val="000000"/>
                </a:solidFill>
                <a:latin typeface="Arial" panose="020B0604020202020204" pitchFamily="34" charset="0"/>
                <a:cs typeface="Arial" panose="020B0604020202020204" pitchFamily="34" charset="0"/>
              </a:rPr>
              <a:t>أفرايم</a:t>
            </a:r>
          </a:p>
          <a:p>
            <a:pPr algn="ctr" defTabSz="914400" eaLnBrk="1" fontAlgn="base" hangingPunct="1">
              <a:spcBef>
                <a:spcPct val="50000"/>
              </a:spcBef>
              <a:spcAft>
                <a:spcPct val="0"/>
              </a:spcAft>
            </a:pPr>
            <a:r>
              <a:rPr lang="ar-JO" b="1" dirty="0">
                <a:solidFill>
                  <a:srgbClr val="000000"/>
                </a:solidFill>
                <a:latin typeface="Arial" panose="020B0604020202020204" pitchFamily="34" charset="0"/>
                <a:cs typeface="Arial" panose="020B0604020202020204" pitchFamily="34" charset="0"/>
              </a:rPr>
              <a:t>منسى</a:t>
            </a:r>
          </a:p>
          <a:p>
            <a:pPr algn="ctr" defTabSz="914400" eaLnBrk="1" fontAlgn="base" hangingPunct="1">
              <a:spcBef>
                <a:spcPct val="50000"/>
              </a:spcBef>
              <a:spcAft>
                <a:spcPct val="0"/>
              </a:spcAft>
            </a:pPr>
            <a:r>
              <a:rPr lang="ar-JO" b="1" dirty="0">
                <a:solidFill>
                  <a:srgbClr val="000000"/>
                </a:solidFill>
                <a:latin typeface="Arial" panose="020B0604020202020204" pitchFamily="34" charset="0"/>
                <a:cs typeface="Arial" panose="020B0604020202020204" pitchFamily="34" charset="0"/>
              </a:rPr>
              <a:t>بنيامين</a:t>
            </a:r>
          </a:p>
          <a:p>
            <a:pPr algn="ctr" defTabSz="914400" eaLnBrk="1" fontAlgn="base" hangingPunct="1">
              <a:spcBef>
                <a:spcPct val="50000"/>
              </a:spcBef>
              <a:spcAft>
                <a:spcPct val="0"/>
              </a:spcAft>
            </a:pPr>
            <a:r>
              <a:rPr lang="ar-JO" b="1" dirty="0">
                <a:solidFill>
                  <a:srgbClr val="000000"/>
                </a:solidFill>
                <a:latin typeface="Arial" panose="020B0604020202020204" pitchFamily="34" charset="0"/>
                <a:cs typeface="Arial" panose="020B0604020202020204" pitchFamily="34" charset="0"/>
              </a:rPr>
              <a:t>108.100</a:t>
            </a:r>
            <a:endParaRPr lang="en-US" b="1" dirty="0">
              <a:solidFill>
                <a:srgbClr val="000000"/>
              </a:solidFill>
              <a:latin typeface="Arial" panose="020B0604020202020204" pitchFamily="34" charset="0"/>
              <a:cs typeface="Arial" panose="020B0604020202020204" pitchFamily="34" charset="0"/>
            </a:endParaRPr>
          </a:p>
        </p:txBody>
      </p:sp>
      <p:sp>
        <p:nvSpPr>
          <p:cNvPr id="103455" name="Text Box 31"/>
          <p:cNvSpPr txBox="1">
            <a:spLocks noChangeArrowheads="1"/>
          </p:cNvSpPr>
          <p:nvPr/>
        </p:nvSpPr>
        <p:spPr bwMode="auto">
          <a:xfrm>
            <a:off x="228600" y="59436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عَدَد 2</a:t>
            </a:r>
            <a:endParaRPr lang="en-US" sz="2800" b="1" dirty="0">
              <a:solidFill>
                <a:srgbClr val="3333CC"/>
              </a:solidFill>
              <a:latin typeface="Arial"/>
              <a:ea typeface="Times New Roman" pitchFamily="-111" charset="0"/>
              <a:cs typeface="Arial"/>
            </a:endParaRPr>
          </a:p>
        </p:txBody>
      </p:sp>
      <p:sp>
        <p:nvSpPr>
          <p:cNvPr id="229388" name="Text Box 32"/>
          <p:cNvSpPr txBox="1">
            <a:spLocks noChangeArrowheads="1"/>
          </p:cNvSpPr>
          <p:nvPr/>
        </p:nvSpPr>
        <p:spPr bwMode="auto">
          <a:xfrm>
            <a:off x="8411399"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00"/>
                </a:solidFill>
                <a:latin typeface="Arial" charset="0"/>
                <a:cs typeface="Arial" charset="0"/>
              </a:rPr>
              <a:t>142</a:t>
            </a:r>
            <a:endParaRPr lang="en-US" sz="2000" b="1" dirty="0">
              <a:solidFill>
                <a:srgbClr val="000000"/>
              </a:solidFill>
              <a:latin typeface="Arial" charset="0"/>
              <a:cs typeface="Arial" charset="0"/>
            </a:endParaRPr>
          </a:p>
        </p:txBody>
      </p:sp>
      <p:sp>
        <p:nvSpPr>
          <p:cNvPr id="229389" name="Rectangle 33"/>
          <p:cNvSpPr>
            <a:spLocks noGrp="1" noChangeArrowheads="1"/>
          </p:cNvSpPr>
          <p:nvPr>
            <p:ph type="title" idx="4294967295"/>
          </p:nvPr>
        </p:nvSpPr>
        <p:spPr>
          <a:xfrm>
            <a:off x="5486400" y="5257800"/>
            <a:ext cx="3657600" cy="1295400"/>
          </a:xfrm>
        </p:spPr>
        <p:txBody>
          <a:bodyPr/>
          <a:lstStyle/>
          <a:p>
            <a:pPr eaLnBrk="1" hangingPunct="1"/>
            <a:r>
              <a:rPr lang="ar-JO" sz="4000" b="1" i="1" dirty="0">
                <a:solidFill>
                  <a:srgbClr val="3333CC"/>
                </a:solidFill>
                <a:latin typeface="Arial" charset="0"/>
              </a:rPr>
              <a:t>تكوين</a:t>
            </a:r>
            <a:br>
              <a:rPr lang="ar-JO" sz="4000" b="1" i="1" dirty="0">
                <a:solidFill>
                  <a:srgbClr val="3333CC"/>
                </a:solidFill>
                <a:latin typeface="Arial" charset="0"/>
              </a:rPr>
            </a:br>
            <a:r>
              <a:rPr lang="ar-JO" sz="4000" b="1" i="1" dirty="0">
                <a:solidFill>
                  <a:srgbClr val="3333CC"/>
                </a:solidFill>
                <a:latin typeface="Arial" charset="0"/>
              </a:rPr>
              <a:t>الصليب!</a:t>
            </a:r>
            <a:endParaRPr lang="en-US" sz="4000" b="1" i="1" dirty="0">
              <a:solidFill>
                <a:srgbClr val="3333CC"/>
              </a:solidFill>
              <a:latin typeface="Arial" charset="0"/>
            </a:endParaRPr>
          </a:p>
        </p:txBody>
      </p:sp>
      <p:grpSp>
        <p:nvGrpSpPr>
          <p:cNvPr id="229390" name="Group 9"/>
          <p:cNvGrpSpPr>
            <a:grpSpLocks/>
          </p:cNvGrpSpPr>
          <p:nvPr/>
        </p:nvGrpSpPr>
        <p:grpSpPr bwMode="auto">
          <a:xfrm>
            <a:off x="528638" y="684213"/>
            <a:ext cx="2043112" cy="1558925"/>
            <a:chOff x="3294" y="-49"/>
            <a:chExt cx="1287" cy="982"/>
          </a:xfrm>
        </p:grpSpPr>
        <p:sp>
          <p:nvSpPr>
            <p:cNvPr id="229391" name="AutoShape 10"/>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36" name="Text Box 11"/>
            <p:cNvSpPr txBox="1">
              <a:spLocks noChangeArrowheads="1"/>
            </p:cNvSpPr>
            <p:nvPr/>
          </p:nvSpPr>
          <p:spPr bwMode="auto">
            <a:xfrm>
              <a:off x="4149" y="315"/>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000" b="1" dirty="0">
                  <a:solidFill>
                    <a:srgbClr val="16165D"/>
                  </a:solidFill>
                  <a:latin typeface="Arial"/>
                  <a:ea typeface="Times New Roman" pitchFamily="-111" charset="0"/>
                  <a:cs typeface="Arial"/>
                </a:rPr>
                <a:t>شرق </a:t>
              </a:r>
              <a:endParaRPr lang="en-US" sz="2000" b="1" dirty="0">
                <a:solidFill>
                  <a:srgbClr val="16165D"/>
                </a:solidFill>
                <a:latin typeface="Arial"/>
                <a:ea typeface="Times New Roman" pitchFamily="-111" charset="0"/>
                <a:cs typeface="Arial"/>
              </a:endParaRPr>
            </a:p>
          </p:txBody>
        </p:sp>
        <p:sp>
          <p:nvSpPr>
            <p:cNvPr id="37" name="Text Box 12"/>
            <p:cNvSpPr txBox="1">
              <a:spLocks noChangeArrowheads="1"/>
            </p:cNvSpPr>
            <p:nvPr/>
          </p:nvSpPr>
          <p:spPr bwMode="auto">
            <a:xfrm>
              <a:off x="3717" y="681"/>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16165D"/>
                  </a:solidFill>
                  <a:latin typeface="Arial"/>
                  <a:ea typeface="Times New Roman" pitchFamily="-111" charset="0"/>
                  <a:cs typeface="Arial"/>
                </a:rPr>
                <a:t>جنوب</a:t>
              </a:r>
              <a:endParaRPr lang="en-US" sz="2000" b="1" dirty="0">
                <a:solidFill>
                  <a:srgbClr val="16165D"/>
                </a:solidFill>
                <a:latin typeface="Arial"/>
                <a:ea typeface="Times New Roman" pitchFamily="-111" charset="0"/>
                <a:cs typeface="Arial"/>
              </a:endParaRPr>
            </a:p>
          </p:txBody>
        </p:sp>
        <p:sp>
          <p:nvSpPr>
            <p:cNvPr id="38" name="Text Box 13"/>
            <p:cNvSpPr txBox="1">
              <a:spLocks noChangeArrowheads="1"/>
            </p:cNvSpPr>
            <p:nvPr/>
          </p:nvSpPr>
          <p:spPr bwMode="auto">
            <a:xfrm>
              <a:off x="3717" y="-49"/>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16165D"/>
                  </a:solidFill>
                  <a:latin typeface="Arial"/>
                  <a:ea typeface="Times New Roman" pitchFamily="-111" charset="0"/>
                  <a:cs typeface="Arial"/>
                </a:rPr>
                <a:t>شمال</a:t>
              </a:r>
              <a:endParaRPr lang="en-US" sz="2000" b="1" dirty="0">
                <a:solidFill>
                  <a:srgbClr val="16165D"/>
                </a:solidFill>
                <a:latin typeface="Arial"/>
                <a:ea typeface="Times New Roman" pitchFamily="-111" charset="0"/>
                <a:cs typeface="Arial"/>
              </a:endParaRPr>
            </a:p>
          </p:txBody>
        </p:sp>
        <p:sp>
          <p:nvSpPr>
            <p:cNvPr id="39" name="Text Box 14"/>
            <p:cNvSpPr txBox="1">
              <a:spLocks noChangeArrowheads="1"/>
            </p:cNvSpPr>
            <p:nvPr/>
          </p:nvSpPr>
          <p:spPr bwMode="auto">
            <a:xfrm>
              <a:off x="3294" y="315"/>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000" b="1" dirty="0">
                  <a:solidFill>
                    <a:srgbClr val="16165D"/>
                  </a:solidFill>
                  <a:latin typeface="Arial"/>
                  <a:ea typeface="Times New Roman" pitchFamily="-111" charset="0"/>
                  <a:cs typeface="Arial"/>
                </a:rPr>
                <a:t> غرب</a:t>
              </a:r>
              <a:endParaRPr lang="en-US" sz="2000" b="1" dirty="0">
                <a:solidFill>
                  <a:srgbClr val="16165D"/>
                </a:solidFill>
                <a:latin typeface="Arial"/>
                <a:ea typeface="Times New Roman" pitchFamily="-111" charset="0"/>
                <a:cs typeface="Arial"/>
              </a:endParaRPr>
            </a:p>
          </p:txBody>
        </p:sp>
      </p:grpSp>
    </p:spTree>
    <p:extLst>
      <p:ext uri="{BB962C8B-B14F-4D97-AF65-F5344CB8AC3E}">
        <p14:creationId xmlns:p14="http://schemas.microsoft.com/office/powerpoint/2010/main" val="23205378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03451"/>
                                        </p:tgtEl>
                                        <p:attrNameLst>
                                          <p:attrName>style.visibility</p:attrName>
                                        </p:attrNameLst>
                                      </p:cBhvr>
                                      <p:to>
                                        <p:strVal val="visible"/>
                                      </p:to>
                                    </p:set>
                                    <p:animEffect transition="in" filter="dissolve">
                                      <p:cBhvr>
                                        <p:cTn id="7" dur="500"/>
                                        <p:tgtEl>
                                          <p:spTgt spid="103451"/>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103453"/>
                                        </p:tgtEl>
                                        <p:attrNameLst>
                                          <p:attrName>style.visibility</p:attrName>
                                        </p:attrNameLst>
                                      </p:cBhvr>
                                      <p:to>
                                        <p:strVal val="visible"/>
                                      </p:to>
                                    </p:set>
                                    <p:animEffect transition="in" filter="dissolve">
                                      <p:cBhvr>
                                        <p:cTn id="11" dur="500"/>
                                        <p:tgtEl>
                                          <p:spTgt spid="103453"/>
                                        </p:tgtEl>
                                      </p:cBhvr>
                                    </p:animEffect>
                                  </p:childTnLst>
                                </p:cTn>
                              </p:par>
                            </p:childTnLst>
                          </p:cTn>
                        </p:par>
                        <p:par>
                          <p:cTn id="12" fill="hold" nodeType="afterGroup">
                            <p:stCondLst>
                              <p:cond delay="6000"/>
                            </p:stCondLst>
                            <p:childTnLst>
                              <p:par>
                                <p:cTn id="13" presetID="9" presetClass="entr" presetSubtype="0" fill="hold" grpId="0" nodeType="afterEffect">
                                  <p:stCondLst>
                                    <p:cond delay="3000"/>
                                  </p:stCondLst>
                                  <p:childTnLst>
                                    <p:set>
                                      <p:cBhvr>
                                        <p:cTn id="14" dur="1" fill="hold">
                                          <p:stCondLst>
                                            <p:cond delay="0"/>
                                          </p:stCondLst>
                                        </p:cTn>
                                        <p:tgtEl>
                                          <p:spTgt spid="103454"/>
                                        </p:tgtEl>
                                        <p:attrNameLst>
                                          <p:attrName>style.visibility</p:attrName>
                                        </p:attrNameLst>
                                      </p:cBhvr>
                                      <p:to>
                                        <p:strVal val="visible"/>
                                      </p:to>
                                    </p:set>
                                    <p:animEffect transition="in" filter="dissolve">
                                      <p:cBhvr>
                                        <p:cTn id="15" dur="500"/>
                                        <p:tgtEl>
                                          <p:spTgt spid="103454"/>
                                        </p:tgtEl>
                                      </p:cBhvr>
                                    </p:animEffect>
                                  </p:childTnLst>
                                </p:cTn>
                              </p:par>
                            </p:childTnLst>
                          </p:cTn>
                        </p:par>
                        <p:par>
                          <p:cTn id="16" fill="hold" nodeType="afterGroup">
                            <p:stCondLst>
                              <p:cond delay="9500"/>
                            </p:stCondLst>
                            <p:childTnLst>
                              <p:par>
                                <p:cTn id="17" presetID="9" presetClass="entr" presetSubtype="0" fill="hold" grpId="0" nodeType="afterEffect">
                                  <p:stCondLst>
                                    <p:cond delay="3000"/>
                                  </p:stCondLst>
                                  <p:childTnLst>
                                    <p:set>
                                      <p:cBhvr>
                                        <p:cTn id="18" dur="1" fill="hold">
                                          <p:stCondLst>
                                            <p:cond delay="0"/>
                                          </p:stCondLst>
                                        </p:cTn>
                                        <p:tgtEl>
                                          <p:spTgt spid="103452"/>
                                        </p:tgtEl>
                                        <p:attrNameLst>
                                          <p:attrName>style.visibility</p:attrName>
                                        </p:attrNameLst>
                                      </p:cBhvr>
                                      <p:to>
                                        <p:strVal val="visible"/>
                                      </p:to>
                                    </p:set>
                                    <p:animEffect transition="in" filter="dissolve">
                                      <p:cBhvr>
                                        <p:cTn id="19" dur="500"/>
                                        <p:tgtEl>
                                          <p:spTgt spid="103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51" grpId="0" autoUpdateAnimBg="0"/>
      <p:bldP spid="103452" grpId="0" autoUpdateAnimBg="0"/>
      <p:bldP spid="103453" grpId="0" autoUpdateAnimBg="0"/>
      <p:bldP spid="10345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10462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Mosaic Tabernacle ed"/>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6705600" y="4953000"/>
            <a:ext cx="24384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موسى وهرون</a:t>
            </a:r>
          </a:p>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وأبنائهم</a:t>
            </a:r>
            <a:endParaRPr lang="en-US" sz="2800" b="1" dirty="0">
              <a:solidFill>
                <a:srgbClr val="FFFFFF"/>
              </a:solidFill>
              <a:latin typeface="Arial"/>
              <a:ea typeface="Times New Roman" pitchFamily="-111" charset="0"/>
              <a:cs typeface="Arial"/>
            </a:endParaRPr>
          </a:p>
        </p:txBody>
      </p:sp>
      <p:sp>
        <p:nvSpPr>
          <p:cNvPr id="105476" name="Text Box 4"/>
          <p:cNvSpPr txBox="1">
            <a:spLocks noChangeArrowheads="1"/>
          </p:cNvSpPr>
          <p:nvPr/>
        </p:nvSpPr>
        <p:spPr bwMode="auto">
          <a:xfrm>
            <a:off x="6019800" y="20574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المراريين</a:t>
            </a:r>
            <a:endParaRPr lang="en-US" sz="2800" b="1" dirty="0">
              <a:solidFill>
                <a:srgbClr val="FFFFFF"/>
              </a:solidFill>
              <a:latin typeface="Arial"/>
              <a:ea typeface="Times New Roman" pitchFamily="-111" charset="0"/>
              <a:cs typeface="Arial"/>
            </a:endParaRPr>
          </a:p>
        </p:txBody>
      </p:sp>
      <p:sp>
        <p:nvSpPr>
          <p:cNvPr id="105477" name="Text Box 5"/>
          <p:cNvSpPr txBox="1">
            <a:spLocks noChangeArrowheads="1"/>
          </p:cNvSpPr>
          <p:nvPr/>
        </p:nvSpPr>
        <p:spPr bwMode="auto">
          <a:xfrm>
            <a:off x="1143000" y="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الجرشونيين</a:t>
            </a:r>
            <a:endParaRPr lang="en-US" sz="2800" b="1" dirty="0">
              <a:solidFill>
                <a:srgbClr val="FFFFFF"/>
              </a:solidFill>
              <a:latin typeface="Arial"/>
              <a:ea typeface="Times New Roman" pitchFamily="-111" charset="0"/>
              <a:cs typeface="Arial"/>
            </a:endParaRPr>
          </a:p>
        </p:txBody>
      </p:sp>
      <p:sp>
        <p:nvSpPr>
          <p:cNvPr id="105478" name="Text Box 6"/>
          <p:cNvSpPr txBox="1">
            <a:spLocks noChangeArrowheads="1"/>
          </p:cNvSpPr>
          <p:nvPr/>
        </p:nvSpPr>
        <p:spPr bwMode="auto">
          <a:xfrm>
            <a:off x="228600" y="46482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القهاتيين</a:t>
            </a:r>
            <a:endParaRPr lang="en-US" sz="2800" b="1" dirty="0">
              <a:solidFill>
                <a:srgbClr val="FFFFFF"/>
              </a:solidFill>
              <a:latin typeface="Arial"/>
              <a:ea typeface="Times New Roman" pitchFamily="-111" charset="0"/>
              <a:cs typeface="Arial"/>
            </a:endParaRPr>
          </a:p>
        </p:txBody>
      </p:sp>
      <p:sp>
        <p:nvSpPr>
          <p:cNvPr id="105479" name="Text Box 7"/>
          <p:cNvSpPr txBox="1">
            <a:spLocks noChangeArrowheads="1"/>
          </p:cNvSpPr>
          <p:nvPr/>
        </p:nvSpPr>
        <p:spPr bwMode="auto">
          <a:xfrm>
            <a:off x="228600" y="59436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عَدَد 3</a:t>
            </a:r>
            <a:endParaRPr lang="en-US" sz="2800" b="1" dirty="0">
              <a:solidFill>
                <a:srgbClr val="3333CC"/>
              </a:solidFill>
              <a:latin typeface="Arial"/>
              <a:ea typeface="Times New Roman" pitchFamily="-111" charset="0"/>
              <a:cs typeface="Arial"/>
            </a:endParaRPr>
          </a:p>
        </p:txBody>
      </p:sp>
      <p:grpSp>
        <p:nvGrpSpPr>
          <p:cNvPr id="233479" name="Group 8"/>
          <p:cNvGrpSpPr>
            <a:grpSpLocks/>
          </p:cNvGrpSpPr>
          <p:nvPr/>
        </p:nvGrpSpPr>
        <p:grpSpPr bwMode="auto">
          <a:xfrm rot="2659317">
            <a:off x="6788754" y="54222"/>
            <a:ext cx="2043113" cy="1995487"/>
            <a:chOff x="3287" y="-152"/>
            <a:chExt cx="1287" cy="1257"/>
          </a:xfrm>
        </p:grpSpPr>
        <p:sp>
          <p:nvSpPr>
            <p:cNvPr id="233485" name="AutoShape 9"/>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105482" name="Text Box 10"/>
            <p:cNvSpPr txBox="1">
              <a:spLocks noChangeArrowheads="1"/>
            </p:cNvSpPr>
            <p:nvPr/>
          </p:nvSpPr>
          <p:spPr bwMode="auto">
            <a:xfrm>
              <a:off x="4142" y="351"/>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000" b="1" dirty="0">
                  <a:solidFill>
                    <a:srgbClr val="00FFFF"/>
                  </a:solidFill>
                  <a:latin typeface="Arial"/>
                  <a:ea typeface="Times New Roman" pitchFamily="-111" charset="0"/>
                  <a:cs typeface="Arial"/>
                </a:rPr>
                <a:t>شرق</a:t>
              </a:r>
              <a:endParaRPr lang="en-US" sz="2000" b="1" dirty="0">
                <a:solidFill>
                  <a:srgbClr val="00FFFF"/>
                </a:solidFill>
                <a:latin typeface="Arial"/>
                <a:ea typeface="Times New Roman" pitchFamily="-111" charset="0"/>
                <a:cs typeface="Arial"/>
              </a:endParaRPr>
            </a:p>
          </p:txBody>
        </p:sp>
        <p:sp>
          <p:nvSpPr>
            <p:cNvPr id="105483" name="Text Box 11"/>
            <p:cNvSpPr txBox="1">
              <a:spLocks noChangeArrowheads="1"/>
            </p:cNvSpPr>
            <p:nvPr/>
          </p:nvSpPr>
          <p:spPr bwMode="auto">
            <a:xfrm>
              <a:off x="3707" y="582"/>
              <a:ext cx="432" cy="523"/>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a:spAutoFit/>
            </a:bodyPr>
            <a:lstStyle/>
            <a:p>
              <a:pPr algn="ctr" defTabSz="914400" fontAlgn="base">
                <a:spcBef>
                  <a:spcPct val="50000"/>
                </a:spcBef>
                <a:spcAft>
                  <a:spcPct val="0"/>
                </a:spcAft>
                <a:defRPr/>
              </a:pPr>
              <a:r>
                <a:rPr lang="ar-JO" sz="2400" b="1" dirty="0">
                  <a:solidFill>
                    <a:srgbClr val="00FFFF"/>
                  </a:solidFill>
                  <a:latin typeface="Arial"/>
                  <a:ea typeface="Times New Roman" pitchFamily="-111" charset="0"/>
                  <a:cs typeface="Arial"/>
                </a:rPr>
                <a:t>جنوب</a:t>
              </a:r>
              <a:endParaRPr lang="en-US" sz="2400" b="1" dirty="0">
                <a:solidFill>
                  <a:srgbClr val="00FFFF"/>
                </a:solidFill>
                <a:latin typeface="Arial"/>
                <a:ea typeface="Times New Roman" pitchFamily="-111" charset="0"/>
                <a:cs typeface="Arial"/>
              </a:endParaRPr>
            </a:p>
          </p:txBody>
        </p:sp>
        <p:sp>
          <p:nvSpPr>
            <p:cNvPr id="105484" name="Text Box 12"/>
            <p:cNvSpPr txBox="1">
              <a:spLocks noChangeArrowheads="1"/>
            </p:cNvSpPr>
            <p:nvPr/>
          </p:nvSpPr>
          <p:spPr bwMode="auto">
            <a:xfrm>
              <a:off x="3742" y="-152"/>
              <a:ext cx="349" cy="523"/>
            </a:xfrm>
            <a:prstGeom prst="rect">
              <a:avLst/>
            </a:prstGeom>
            <a:noFill/>
            <a:ln w="9525">
              <a:noFill/>
              <a:miter lim="800000"/>
              <a:headEnd/>
              <a:tailEnd/>
            </a:ln>
            <a:effectLst>
              <a:outerShdw blurRad="63500" dist="38099" dir="2700000" algn="ctr" rotWithShape="0">
                <a:schemeClr val="tx1">
                  <a:alpha val="74998"/>
                </a:schemeClr>
              </a:outerShdw>
            </a:effectLst>
          </p:spPr>
          <p:txBody>
            <a:bodyPr vert="vert270">
              <a:spAutoFit/>
            </a:bodyPr>
            <a:lstStyle/>
            <a:p>
              <a:pPr algn="ctr" defTabSz="914400" fontAlgn="base">
                <a:spcBef>
                  <a:spcPct val="50000"/>
                </a:spcBef>
                <a:spcAft>
                  <a:spcPct val="0"/>
                </a:spcAft>
                <a:defRPr/>
              </a:pPr>
              <a:r>
                <a:rPr lang="ar-JO" sz="2400" b="1" dirty="0">
                  <a:solidFill>
                    <a:srgbClr val="00FFFF"/>
                  </a:solidFill>
                  <a:latin typeface="Arial"/>
                  <a:ea typeface="Times New Roman" pitchFamily="-111" charset="0"/>
                  <a:cs typeface="Arial"/>
                </a:rPr>
                <a:t>شمال</a:t>
              </a:r>
              <a:endParaRPr lang="en-US" sz="2400" b="1" dirty="0">
                <a:solidFill>
                  <a:srgbClr val="00FFFF"/>
                </a:solidFill>
                <a:latin typeface="Arial"/>
                <a:ea typeface="Times New Roman" pitchFamily="-111" charset="0"/>
                <a:cs typeface="Arial"/>
              </a:endParaRPr>
            </a:p>
          </p:txBody>
        </p:sp>
        <p:sp>
          <p:nvSpPr>
            <p:cNvPr id="105485" name="Text Box 13"/>
            <p:cNvSpPr txBox="1">
              <a:spLocks noChangeArrowheads="1"/>
            </p:cNvSpPr>
            <p:nvPr/>
          </p:nvSpPr>
          <p:spPr bwMode="auto">
            <a:xfrm>
              <a:off x="3287" y="353"/>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000" b="1" dirty="0">
                  <a:solidFill>
                    <a:srgbClr val="00FFFF"/>
                  </a:solidFill>
                  <a:latin typeface="Arial"/>
                  <a:ea typeface="Times New Roman" pitchFamily="-111" charset="0"/>
                  <a:cs typeface="Arial"/>
                </a:rPr>
                <a:t>غرب</a:t>
              </a:r>
              <a:endParaRPr lang="en-US" sz="2000" b="1" dirty="0">
                <a:solidFill>
                  <a:srgbClr val="00FFFF"/>
                </a:solidFill>
                <a:latin typeface="Arial"/>
                <a:ea typeface="Times New Roman" pitchFamily="-111" charset="0"/>
                <a:cs typeface="Arial"/>
              </a:endParaRPr>
            </a:p>
          </p:txBody>
        </p:sp>
      </p:grpSp>
      <p:sp>
        <p:nvSpPr>
          <p:cNvPr id="233480" name="Text Box 15"/>
          <p:cNvSpPr txBox="1">
            <a:spLocks noChangeArrowheads="1"/>
          </p:cNvSpPr>
          <p:nvPr/>
        </p:nvSpPr>
        <p:spPr bwMode="auto">
          <a:xfrm>
            <a:off x="8411399"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00"/>
                </a:solidFill>
                <a:latin typeface="Arial" charset="0"/>
                <a:cs typeface="Arial" charset="0"/>
              </a:rPr>
              <a:t>142</a:t>
            </a:r>
            <a:endParaRPr lang="en-US" sz="2000" b="1" dirty="0">
              <a:solidFill>
                <a:srgbClr val="000000"/>
              </a:solidFill>
              <a:latin typeface="Arial" charset="0"/>
              <a:cs typeface="Arial" charset="0"/>
            </a:endParaRPr>
          </a:p>
        </p:txBody>
      </p:sp>
      <p:sp>
        <p:nvSpPr>
          <p:cNvPr id="163849" name="Rectangle 16"/>
          <p:cNvSpPr>
            <a:spLocks noGrp="1" noChangeArrowheads="1"/>
          </p:cNvSpPr>
          <p:nvPr>
            <p:ph type="title" idx="4294967295"/>
          </p:nvPr>
        </p:nvSpPr>
        <p:spPr>
          <a:xfrm>
            <a:off x="3505200" y="214581"/>
            <a:ext cx="3810000" cy="1323439"/>
          </a:xfrm>
          <a:ln>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kern="1200" dirty="0">
                <a:solidFill>
                  <a:srgbClr val="FFFFFF"/>
                </a:solidFill>
                <a:ea typeface="Times New Roman" pitchFamily="-111" charset="0"/>
              </a:rPr>
              <a:t>خيام </a:t>
            </a:r>
            <a:br>
              <a:rPr lang="ar-JO" sz="4000" b="1" kern="1200" dirty="0">
                <a:solidFill>
                  <a:srgbClr val="FFFFFF"/>
                </a:solidFill>
                <a:ea typeface="Times New Roman" pitchFamily="-111" charset="0"/>
              </a:rPr>
            </a:br>
            <a:r>
              <a:rPr lang="ar-JO" sz="4000" b="1" kern="1200" dirty="0">
                <a:solidFill>
                  <a:srgbClr val="FFFFFF"/>
                </a:solidFill>
                <a:ea typeface="Times New Roman" pitchFamily="-111" charset="0"/>
              </a:rPr>
              <a:t>اللاويين والكهنة</a:t>
            </a:r>
            <a:endParaRPr lang="en-US" sz="4000" b="1" kern="1200" dirty="0">
              <a:solidFill>
                <a:srgbClr val="FFFFFF"/>
              </a:solidFill>
              <a:ea typeface="Times New Roman" pitchFamily="-111" charset="0"/>
            </a:endParaRPr>
          </a:p>
        </p:txBody>
      </p:sp>
      <p:sp>
        <p:nvSpPr>
          <p:cNvPr id="105489" name="Text Box 17"/>
          <p:cNvSpPr txBox="1">
            <a:spLocks noChangeArrowheads="1"/>
          </p:cNvSpPr>
          <p:nvPr/>
        </p:nvSpPr>
        <p:spPr bwMode="auto">
          <a:xfrm>
            <a:off x="1143000" y="5334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7.500</a:t>
            </a:r>
            <a:endParaRPr lang="en-US" sz="2800" b="1" dirty="0">
              <a:solidFill>
                <a:srgbClr val="FFFFFF"/>
              </a:solidFill>
              <a:latin typeface="Arial"/>
              <a:ea typeface="Times New Roman" pitchFamily="-111" charset="0"/>
              <a:cs typeface="Arial"/>
            </a:endParaRPr>
          </a:p>
        </p:txBody>
      </p:sp>
      <p:sp>
        <p:nvSpPr>
          <p:cNvPr id="105490" name="Text Box 18"/>
          <p:cNvSpPr txBox="1">
            <a:spLocks noChangeArrowheads="1"/>
          </p:cNvSpPr>
          <p:nvPr/>
        </p:nvSpPr>
        <p:spPr bwMode="auto">
          <a:xfrm>
            <a:off x="6019800" y="26670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6.200</a:t>
            </a:r>
            <a:endParaRPr lang="en-US" sz="2800" b="1" dirty="0">
              <a:solidFill>
                <a:srgbClr val="FFFFFF"/>
              </a:solidFill>
              <a:latin typeface="Arial"/>
              <a:ea typeface="Times New Roman" pitchFamily="-111" charset="0"/>
              <a:cs typeface="Arial"/>
            </a:endParaRPr>
          </a:p>
        </p:txBody>
      </p:sp>
      <p:sp>
        <p:nvSpPr>
          <p:cNvPr id="105491" name="Text Box 19"/>
          <p:cNvSpPr txBox="1">
            <a:spLocks noChangeArrowheads="1"/>
          </p:cNvSpPr>
          <p:nvPr/>
        </p:nvSpPr>
        <p:spPr bwMode="auto">
          <a:xfrm>
            <a:off x="228600" y="52578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8.600</a:t>
            </a:r>
            <a:endParaRPr lang="en-US" sz="2800" b="1" dirty="0">
              <a:solidFill>
                <a:srgbClr val="FFFFFF"/>
              </a:solidFill>
              <a:latin typeface="Arial"/>
              <a:ea typeface="Times New Roman" pitchFamily="-111" charset="0"/>
              <a:cs typeface="Arial"/>
            </a:endParaRPr>
          </a:p>
        </p:txBody>
      </p:sp>
    </p:spTree>
    <p:extLst>
      <p:ext uri="{BB962C8B-B14F-4D97-AF65-F5344CB8AC3E}">
        <p14:creationId xmlns:p14="http://schemas.microsoft.com/office/powerpoint/2010/main" val="42737980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05477"/>
                                        </p:tgtEl>
                                        <p:attrNameLst>
                                          <p:attrName>style.visibility</p:attrName>
                                        </p:attrNameLst>
                                      </p:cBhvr>
                                      <p:to>
                                        <p:strVal val="visible"/>
                                      </p:to>
                                    </p:set>
                                    <p:animEffect transition="in" filter="dissolve">
                                      <p:cBhvr>
                                        <p:cTn id="7" dur="500"/>
                                        <p:tgtEl>
                                          <p:spTgt spid="105477"/>
                                        </p:tgtEl>
                                      </p:cBhvr>
                                    </p:animEffect>
                                  </p:childTnLst>
                                </p:cTn>
                              </p:par>
                            </p:childTnLst>
                          </p:cTn>
                        </p:par>
                        <p:par>
                          <p:cTn id="8" fill="hold" nodeType="afterGroup">
                            <p:stCondLst>
                              <p:cond delay="5500"/>
                            </p:stCondLst>
                            <p:childTnLst>
                              <p:par>
                                <p:cTn id="9" presetID="9" presetClass="entr" presetSubtype="0" fill="hold" grpId="0" nodeType="afterEffect">
                                  <p:stCondLst>
                                    <p:cond delay="3000"/>
                                  </p:stCondLst>
                                  <p:childTnLst>
                                    <p:set>
                                      <p:cBhvr>
                                        <p:cTn id="10" dur="1" fill="hold">
                                          <p:stCondLst>
                                            <p:cond delay="0"/>
                                          </p:stCondLst>
                                        </p:cTn>
                                        <p:tgtEl>
                                          <p:spTgt spid="105478"/>
                                        </p:tgtEl>
                                        <p:attrNameLst>
                                          <p:attrName>style.visibility</p:attrName>
                                        </p:attrNameLst>
                                      </p:cBhvr>
                                      <p:to>
                                        <p:strVal val="visible"/>
                                      </p:to>
                                    </p:set>
                                    <p:animEffect transition="in" filter="dissolve">
                                      <p:cBhvr>
                                        <p:cTn id="11" dur="500"/>
                                        <p:tgtEl>
                                          <p:spTgt spid="105478"/>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05476"/>
                                        </p:tgtEl>
                                        <p:attrNameLst>
                                          <p:attrName>style.visibility</p:attrName>
                                        </p:attrNameLst>
                                      </p:cBhvr>
                                      <p:to>
                                        <p:strVal val="visible"/>
                                      </p:to>
                                    </p:set>
                                    <p:animEffect transition="in" filter="dissolve">
                                      <p:cBhvr>
                                        <p:cTn id="15" dur="500"/>
                                        <p:tgtEl>
                                          <p:spTgt spid="105476"/>
                                        </p:tgtEl>
                                      </p:cBhvr>
                                    </p:animEffect>
                                  </p:childTnLst>
                                </p:cTn>
                              </p:par>
                            </p:childTnLst>
                          </p:cTn>
                        </p:par>
                        <p:par>
                          <p:cTn id="16" fill="hold" nodeType="afterGroup">
                            <p:stCondLst>
                              <p:cond delay="12500"/>
                            </p:stCondLst>
                            <p:childTnLst>
                              <p:par>
                                <p:cTn id="17" presetID="9" presetClass="entr" presetSubtype="0" fill="hold" grpId="0" nodeType="afterEffect">
                                  <p:stCondLst>
                                    <p:cond delay="3000"/>
                                  </p:stCondLst>
                                  <p:childTnLst>
                                    <p:set>
                                      <p:cBhvr>
                                        <p:cTn id="18" dur="1" fill="hold">
                                          <p:stCondLst>
                                            <p:cond delay="0"/>
                                          </p:stCondLst>
                                        </p:cTn>
                                        <p:tgtEl>
                                          <p:spTgt spid="105475"/>
                                        </p:tgtEl>
                                        <p:attrNameLst>
                                          <p:attrName>style.visibility</p:attrName>
                                        </p:attrNameLst>
                                      </p:cBhvr>
                                      <p:to>
                                        <p:strVal val="visible"/>
                                      </p:to>
                                    </p:set>
                                    <p:animEffect transition="in" filter="dissolve">
                                      <p:cBhvr>
                                        <p:cTn id="19" dur="500"/>
                                        <p:tgtEl>
                                          <p:spTgt spid="105475"/>
                                        </p:tgtEl>
                                      </p:cBhvr>
                                    </p:animEffect>
                                  </p:childTnLst>
                                </p:cTn>
                              </p:par>
                            </p:childTnLst>
                          </p:cTn>
                        </p:par>
                        <p:par>
                          <p:cTn id="20" fill="hold" nodeType="afterGroup">
                            <p:stCondLst>
                              <p:cond delay="16000"/>
                            </p:stCondLst>
                            <p:childTnLst>
                              <p:par>
                                <p:cTn id="21" presetID="9" presetClass="entr" presetSubtype="0" fill="hold" grpId="0" nodeType="afterEffect">
                                  <p:stCondLst>
                                    <p:cond delay="5000"/>
                                  </p:stCondLst>
                                  <p:childTnLst>
                                    <p:set>
                                      <p:cBhvr>
                                        <p:cTn id="22" dur="1" fill="hold">
                                          <p:stCondLst>
                                            <p:cond delay="0"/>
                                          </p:stCondLst>
                                        </p:cTn>
                                        <p:tgtEl>
                                          <p:spTgt spid="105489"/>
                                        </p:tgtEl>
                                        <p:attrNameLst>
                                          <p:attrName>style.visibility</p:attrName>
                                        </p:attrNameLst>
                                      </p:cBhvr>
                                      <p:to>
                                        <p:strVal val="visible"/>
                                      </p:to>
                                    </p:set>
                                    <p:animEffect transition="in" filter="dissolve">
                                      <p:cBhvr>
                                        <p:cTn id="23" dur="500"/>
                                        <p:tgtEl>
                                          <p:spTgt spid="105489"/>
                                        </p:tgtEl>
                                      </p:cBhvr>
                                    </p:animEffect>
                                  </p:childTnLst>
                                </p:cTn>
                              </p:par>
                            </p:childTnLst>
                          </p:cTn>
                        </p:par>
                        <p:par>
                          <p:cTn id="24" fill="hold" nodeType="afterGroup">
                            <p:stCondLst>
                              <p:cond delay="21500"/>
                            </p:stCondLst>
                            <p:childTnLst>
                              <p:par>
                                <p:cTn id="25" presetID="9" presetClass="entr" presetSubtype="0" fill="hold" grpId="0" nodeType="afterEffect">
                                  <p:stCondLst>
                                    <p:cond delay="3000"/>
                                  </p:stCondLst>
                                  <p:childTnLst>
                                    <p:set>
                                      <p:cBhvr>
                                        <p:cTn id="26" dur="1" fill="hold">
                                          <p:stCondLst>
                                            <p:cond delay="0"/>
                                          </p:stCondLst>
                                        </p:cTn>
                                        <p:tgtEl>
                                          <p:spTgt spid="105490"/>
                                        </p:tgtEl>
                                        <p:attrNameLst>
                                          <p:attrName>style.visibility</p:attrName>
                                        </p:attrNameLst>
                                      </p:cBhvr>
                                      <p:to>
                                        <p:strVal val="visible"/>
                                      </p:to>
                                    </p:set>
                                    <p:animEffect transition="in" filter="dissolve">
                                      <p:cBhvr>
                                        <p:cTn id="27" dur="500"/>
                                        <p:tgtEl>
                                          <p:spTgt spid="105490"/>
                                        </p:tgtEl>
                                      </p:cBhvr>
                                    </p:animEffect>
                                  </p:childTnLst>
                                </p:cTn>
                              </p:par>
                            </p:childTnLst>
                          </p:cTn>
                        </p:par>
                        <p:par>
                          <p:cTn id="28" fill="hold" nodeType="afterGroup">
                            <p:stCondLst>
                              <p:cond delay="25000"/>
                            </p:stCondLst>
                            <p:childTnLst>
                              <p:par>
                                <p:cTn id="29" presetID="9" presetClass="entr" presetSubtype="0" fill="hold" grpId="0" nodeType="afterEffect">
                                  <p:stCondLst>
                                    <p:cond delay="3000"/>
                                  </p:stCondLst>
                                  <p:childTnLst>
                                    <p:set>
                                      <p:cBhvr>
                                        <p:cTn id="30" dur="1" fill="hold">
                                          <p:stCondLst>
                                            <p:cond delay="0"/>
                                          </p:stCondLst>
                                        </p:cTn>
                                        <p:tgtEl>
                                          <p:spTgt spid="105491"/>
                                        </p:tgtEl>
                                        <p:attrNameLst>
                                          <p:attrName>style.visibility</p:attrName>
                                        </p:attrNameLst>
                                      </p:cBhvr>
                                      <p:to>
                                        <p:strVal val="visible"/>
                                      </p:to>
                                    </p:set>
                                    <p:animEffect transition="in" filter="dissolve">
                                      <p:cBhvr>
                                        <p:cTn id="31" dur="500"/>
                                        <p:tgtEl>
                                          <p:spTgt spid="105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P spid="105476" grpId="0" autoUpdateAnimBg="0"/>
      <p:bldP spid="105477" grpId="0" autoUpdateAnimBg="0"/>
      <p:bldP spid="105478" grpId="0" autoUpdateAnimBg="0"/>
      <p:bldP spid="105489" grpId="0" autoUpdateAnimBg="0"/>
      <p:bldP spid="105490" grpId="0" autoUpdateAnimBg="0"/>
      <p:bldP spid="10549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1426"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cs typeface="MS PGothic" charset="0"/>
              </a:rPr>
              <a:t>Levi</a:t>
            </a:r>
            <a:r>
              <a:rPr kumimoji="1" lang="uk-UA" altLang="ja-JP" sz="2800" b="1" dirty="0">
                <a:latin typeface="Times New Roman" charset="0"/>
                <a:cs typeface="MS PGothic" charset="0"/>
              </a:rPr>
              <a:t>'</a:t>
            </a:r>
            <a:r>
              <a:rPr kumimoji="1" lang="en-US" sz="2800" b="1" dirty="0">
                <a:latin typeface="Times New Roman" charset="0"/>
                <a:cs typeface="MS PGothic" charset="0"/>
              </a:rPr>
              <a:t>s Family Tree</a:t>
            </a:r>
          </a:p>
        </p:txBody>
      </p:sp>
      <p:grpSp>
        <p:nvGrpSpPr>
          <p:cNvPr id="231427" name="Group 2"/>
          <p:cNvGrpSpPr>
            <a:grpSpLocks/>
          </p:cNvGrpSpPr>
          <p:nvPr/>
        </p:nvGrpSpPr>
        <p:grpSpPr bwMode="auto">
          <a:xfrm>
            <a:off x="533400" y="152400"/>
            <a:ext cx="4953000" cy="838200"/>
            <a:chOff x="528" y="0"/>
            <a:chExt cx="3360" cy="624"/>
          </a:xfrm>
        </p:grpSpPr>
        <p:sp>
          <p:nvSpPr>
            <p:cNvPr id="231473"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b="1">
                <a:solidFill>
                  <a:srgbClr val="000000"/>
                </a:solidFill>
                <a:latin typeface="Arial Narrow" charset="0"/>
                <a:ea typeface="ＭＳ Ｐゴシック" charset="0"/>
                <a:cs typeface="ＭＳ Ｐゴシック" charset="0"/>
              </a:endParaRPr>
            </a:p>
          </p:txBody>
        </p:sp>
        <p:sp>
          <p:nvSpPr>
            <p:cNvPr id="231474" name="WordArt 4"/>
            <p:cNvSpPr>
              <a:spLocks noChangeArrowheads="1" noChangeShapeType="1" noTextEdit="1"/>
            </p:cNvSpPr>
            <p:nvPr/>
          </p:nvSpPr>
          <p:spPr bwMode="auto">
            <a:xfrm>
              <a:off x="1116" y="192"/>
              <a:ext cx="2052" cy="36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ar-JO"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شجرة عائلة لاوي</a:t>
              </a:r>
            </a:p>
          </p:txBody>
        </p:sp>
      </p:grpSp>
      <p:sp>
        <p:nvSpPr>
          <p:cNvPr id="231428"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a:solidFill>
                  <a:srgbClr val="000000"/>
                </a:solidFill>
                <a:latin typeface="Arial" panose="020B0604020202020204" pitchFamily="34" charset="0"/>
                <a:ea typeface="ＭＳ Ｐゴシック" charset="0"/>
                <a:cs typeface="Arial" panose="020B0604020202020204" pitchFamily="34" charset="0"/>
              </a:rPr>
              <a:t>لاوي</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1429"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a:solidFill>
                  <a:srgbClr val="000000"/>
                </a:solidFill>
                <a:latin typeface="Arial" panose="020B0604020202020204" pitchFamily="34" charset="0"/>
                <a:ea typeface="ＭＳ Ｐゴシック" charset="0"/>
                <a:cs typeface="Arial" panose="020B0604020202020204" pitchFamily="34" charset="0"/>
              </a:rPr>
              <a:t>جرشون</a:t>
            </a:r>
            <a:r>
              <a:rPr lang="en-US" b="1" dirty="0">
                <a:solidFill>
                  <a:srgbClr val="000000"/>
                </a:solidFill>
                <a:latin typeface="Century Gothic" charset="0"/>
                <a:ea typeface="ＭＳ Ｐゴシック" charset="0"/>
                <a:cs typeface="ＭＳ Ｐゴシック" charset="0"/>
              </a:rPr>
              <a:t> </a:t>
            </a:r>
          </a:p>
        </p:txBody>
      </p:sp>
      <p:sp>
        <p:nvSpPr>
          <p:cNvPr id="231430"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a:solidFill>
                  <a:srgbClr val="000000"/>
                </a:solidFill>
                <a:latin typeface="Arial" panose="020B0604020202020204" pitchFamily="34" charset="0"/>
                <a:ea typeface="ＭＳ Ｐゴシック" charset="0"/>
                <a:cs typeface="Arial" panose="020B0604020202020204" pitchFamily="34" charset="0"/>
              </a:rPr>
              <a:t>قهات</a:t>
            </a:r>
            <a:r>
              <a:rPr lang="en-US" b="1" dirty="0">
                <a:solidFill>
                  <a:srgbClr val="000000"/>
                </a:solidFill>
                <a:latin typeface="Arial" charset="0"/>
                <a:ea typeface="ＭＳ Ｐゴシック" charset="0"/>
                <a:cs typeface="ＭＳ Ｐゴシック" charset="0"/>
              </a:rPr>
              <a:t> </a:t>
            </a:r>
          </a:p>
        </p:txBody>
      </p:sp>
      <p:sp>
        <p:nvSpPr>
          <p:cNvPr id="231431"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a:solidFill>
                  <a:srgbClr val="000000"/>
                </a:solidFill>
                <a:latin typeface="Arial" panose="020B0604020202020204" pitchFamily="34" charset="0"/>
                <a:ea typeface="ＭＳ Ｐゴシック" charset="0"/>
                <a:cs typeface="Arial" panose="020B0604020202020204" pitchFamily="34" charset="0"/>
              </a:rPr>
              <a:t>مراري</a:t>
            </a:r>
            <a:r>
              <a:rPr lang="en-US" b="1" dirty="0">
                <a:solidFill>
                  <a:srgbClr val="000000"/>
                </a:solidFill>
                <a:latin typeface="Century Gothic" charset="0"/>
                <a:ea typeface="ＭＳ Ｐゴシック" charset="0"/>
                <a:cs typeface="ＭＳ Ｐゴシック" charset="0"/>
              </a:rPr>
              <a:t> </a:t>
            </a:r>
          </a:p>
        </p:txBody>
      </p:sp>
      <p:sp>
        <p:nvSpPr>
          <p:cNvPr id="231432"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a:solidFill>
                  <a:srgbClr val="000000"/>
                </a:solidFill>
                <a:latin typeface="Arial" panose="020B0604020202020204" pitchFamily="34" charset="0"/>
                <a:ea typeface="ＭＳ Ｐゴシック" charset="0"/>
                <a:cs typeface="Arial" panose="020B0604020202020204" pitchFamily="34" charset="0"/>
              </a:rPr>
              <a:t>مريم</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1433"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a:solidFill>
                  <a:srgbClr val="000000"/>
                </a:solidFill>
                <a:latin typeface="Arial" panose="020B0604020202020204" pitchFamily="34" charset="0"/>
                <a:ea typeface="ＭＳ Ｐゴシック" charset="0"/>
                <a:cs typeface="Arial" panose="020B0604020202020204" pitchFamily="34" charset="0"/>
              </a:rPr>
              <a:t>موسى</a:t>
            </a:r>
            <a:r>
              <a:rPr lang="en-US" b="1" dirty="0">
                <a:solidFill>
                  <a:srgbClr val="000000"/>
                </a:solidFill>
                <a:latin typeface="Arial" charset="0"/>
                <a:ea typeface="ＭＳ Ｐゴシック" charset="0"/>
                <a:cs typeface="ＭＳ Ｐゴシック" charset="0"/>
              </a:rPr>
              <a:t>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ar-JO"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هرون</a:t>
            </a:r>
            <a:r>
              <a:rPr lang="en-US" b="1" dirty="0">
                <a:solidFill>
                  <a:srgbClr val="FFFFFF"/>
                </a:solidFill>
                <a:effectLst>
                  <a:outerShdw blurRad="38100" dist="38100" dir="2700000" algn="tl">
                    <a:srgbClr val="000000"/>
                  </a:outerShdw>
                </a:effectLst>
                <a:latin typeface="Arial" charset="0"/>
                <a:ea typeface="ＭＳ Ｐゴシック" charset="0"/>
                <a:cs typeface="Times New Roman" charset="0"/>
              </a:rPr>
              <a:t> </a:t>
            </a:r>
          </a:p>
        </p:txBody>
      </p:sp>
      <p:sp>
        <p:nvSpPr>
          <p:cNvPr id="231435"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a:solidFill>
                  <a:srgbClr val="000000"/>
                </a:solidFill>
                <a:latin typeface="Arial" panose="020B0604020202020204" pitchFamily="34" charset="0"/>
                <a:ea typeface="ＭＳ Ｐゴシック" charset="0"/>
                <a:cs typeface="Arial" panose="020B0604020202020204" pitchFamily="34" charset="0"/>
              </a:rPr>
              <a:t>عمرام</a:t>
            </a:r>
            <a:r>
              <a:rPr lang="en-US" b="1" dirty="0">
                <a:solidFill>
                  <a:srgbClr val="000000"/>
                </a:solidFill>
                <a:latin typeface="Arial" charset="0"/>
                <a:ea typeface="ＭＳ Ｐゴシック" charset="0"/>
                <a:cs typeface="ＭＳ Ｐゴシック" charset="0"/>
              </a:rPr>
              <a:t> </a:t>
            </a:r>
          </a:p>
        </p:txBody>
      </p:sp>
      <p:sp>
        <p:nvSpPr>
          <p:cNvPr id="231436"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err="1">
                <a:solidFill>
                  <a:srgbClr val="000000"/>
                </a:solidFill>
                <a:latin typeface="Arial" panose="020B0604020202020204" pitchFamily="34" charset="0"/>
                <a:ea typeface="ＭＳ Ｐゴシック" charset="0"/>
                <a:cs typeface="Arial" panose="020B0604020202020204" pitchFamily="34" charset="0"/>
              </a:rPr>
              <a:t>ناداب</a:t>
            </a:r>
            <a:r>
              <a:rPr lang="en-US" b="1" dirty="0">
                <a:solidFill>
                  <a:srgbClr val="000000"/>
                </a:solidFill>
                <a:latin typeface="Arial" charset="0"/>
                <a:ea typeface="ＭＳ Ｐゴシック" charset="0"/>
                <a:cs typeface="ＭＳ Ｐゴシック" charset="0"/>
              </a:rPr>
              <a:t> </a:t>
            </a:r>
          </a:p>
        </p:txBody>
      </p:sp>
      <p:sp>
        <p:nvSpPr>
          <p:cNvPr id="231437"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err="1">
                <a:solidFill>
                  <a:srgbClr val="000000"/>
                </a:solidFill>
                <a:latin typeface="Arial" panose="020B0604020202020204" pitchFamily="34" charset="0"/>
                <a:ea typeface="ＭＳ Ｐゴシック" charset="0"/>
                <a:cs typeface="Arial" panose="020B0604020202020204" pitchFamily="34" charset="0"/>
              </a:rPr>
              <a:t>أبيهو</a:t>
            </a:r>
            <a:endParaRPr lang="en-US" b="1" dirty="0">
              <a:solidFill>
                <a:srgbClr val="000000"/>
              </a:solidFill>
              <a:latin typeface="Arial" charset="0"/>
              <a:ea typeface="ＭＳ Ｐゴシック" charset="0"/>
              <a:cs typeface="ＭＳ Ｐゴシック" charset="0"/>
            </a:endParaRP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ar-JO"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العازار</a:t>
            </a:r>
            <a:r>
              <a:rPr lang="en-US" b="1" dirty="0">
                <a:solidFill>
                  <a:srgbClr val="FFFFFF"/>
                </a:solidFill>
                <a:effectLst>
                  <a:outerShdw blurRad="38100" dist="38100" dir="2700000" algn="tl">
                    <a:srgbClr val="000000"/>
                  </a:outerShdw>
                </a:effectLst>
                <a:latin typeface="Arial" charset="0"/>
                <a:ea typeface="ＭＳ Ｐゴシック" charset="0"/>
                <a:cs typeface="Times New Roman" charset="0"/>
              </a:rPr>
              <a:t> </a:t>
            </a:r>
          </a:p>
        </p:txBody>
      </p:sp>
      <p:sp>
        <p:nvSpPr>
          <p:cNvPr id="231439"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a:solidFill>
                  <a:srgbClr val="000000"/>
                </a:solidFill>
                <a:latin typeface="Arial" panose="020B0604020202020204" pitchFamily="34" charset="0"/>
                <a:ea typeface="ＭＳ Ｐゴシック" charset="0"/>
                <a:cs typeface="Arial" panose="020B0604020202020204" pitchFamily="34" charset="0"/>
              </a:rPr>
              <a:t>إيثمار</a:t>
            </a:r>
            <a:r>
              <a:rPr lang="en-US" b="1" dirty="0">
                <a:solidFill>
                  <a:srgbClr val="000000"/>
                </a:solidFill>
                <a:latin typeface="Arial" charset="0"/>
                <a:ea typeface="ＭＳ Ｐゴシック" charset="0"/>
                <a:cs typeface="ＭＳ Ｐゴシック" charset="0"/>
              </a:rPr>
              <a:t> </a:t>
            </a:r>
          </a:p>
        </p:txBody>
      </p:sp>
      <p:sp>
        <p:nvSpPr>
          <p:cNvPr id="231440"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41"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42"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43"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cxnSp>
        <p:nvCxnSpPr>
          <p:cNvPr id="231444"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31445"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31446"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231448"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49"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0"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1"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2"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3"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4"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5"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6"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7"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8"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9"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31460"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Century Gothic" charset="0"/>
              <a:ea typeface="ＭＳ Ｐゴシック" charset="0"/>
              <a:cs typeface="ＭＳ Ｐゴシック" charset="0"/>
            </a:endParaRPr>
          </a:p>
        </p:txBody>
      </p:sp>
      <p:sp>
        <p:nvSpPr>
          <p:cNvPr id="231461"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31462"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31463" name="Text Box 40"/>
          <p:cNvSpPr txBox="1">
            <a:spLocks noChangeArrowheads="1"/>
          </p:cNvSpPr>
          <p:nvPr/>
        </p:nvSpPr>
        <p:spPr bwMode="auto">
          <a:xfrm>
            <a:off x="7316788" y="2667000"/>
            <a:ext cx="63831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sz="1400" b="1" dirty="0">
                <a:solidFill>
                  <a:srgbClr val="000000"/>
                </a:solidFill>
                <a:latin typeface="Arial" panose="020B0604020202020204" pitchFamily="34" charset="0"/>
                <a:cs typeface="Arial" panose="020B0604020202020204" pitchFamily="34" charset="0"/>
              </a:rPr>
              <a:t>اللاويين</a:t>
            </a:r>
            <a:endParaRPr lang="en-US" sz="1400" b="1" dirty="0">
              <a:solidFill>
                <a:srgbClr val="000000"/>
              </a:solidFill>
              <a:latin typeface="Arial" panose="020B0604020202020204" pitchFamily="34" charset="0"/>
              <a:cs typeface="Arial" panose="020B0604020202020204" pitchFamily="34" charset="0"/>
            </a:endParaRPr>
          </a:p>
        </p:txBody>
      </p:sp>
      <p:sp>
        <p:nvSpPr>
          <p:cNvPr id="231464" name="Text Box 41"/>
          <p:cNvSpPr txBox="1">
            <a:spLocks noChangeArrowheads="1"/>
          </p:cNvSpPr>
          <p:nvPr/>
        </p:nvSpPr>
        <p:spPr bwMode="auto">
          <a:xfrm>
            <a:off x="7310438" y="3352800"/>
            <a:ext cx="5325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sz="1400" b="1" dirty="0">
                <a:solidFill>
                  <a:srgbClr val="000000"/>
                </a:solidFill>
                <a:latin typeface="Arial" panose="020B0604020202020204" pitchFamily="34" charset="0"/>
                <a:cs typeface="Arial" panose="020B0604020202020204" pitchFamily="34" charset="0"/>
              </a:rPr>
              <a:t>الكهنة</a:t>
            </a:r>
            <a:endParaRPr lang="en-US" sz="1400" b="1" dirty="0">
              <a:solidFill>
                <a:srgbClr val="000000"/>
              </a:solidFill>
              <a:latin typeface="Arial" panose="020B0604020202020204" pitchFamily="34" charset="0"/>
              <a:cs typeface="Arial" panose="020B0604020202020204" pitchFamily="34" charset="0"/>
            </a:endParaRPr>
          </a:p>
        </p:txBody>
      </p:sp>
      <p:sp>
        <p:nvSpPr>
          <p:cNvPr id="231465" name="Text Box 42"/>
          <p:cNvSpPr txBox="1">
            <a:spLocks noChangeArrowheads="1"/>
          </p:cNvSpPr>
          <p:nvPr/>
        </p:nvSpPr>
        <p:spPr bwMode="auto">
          <a:xfrm>
            <a:off x="7315200" y="4038600"/>
            <a:ext cx="9172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sz="1400" b="1" dirty="0">
                <a:solidFill>
                  <a:srgbClr val="000000"/>
                </a:solidFill>
                <a:latin typeface="Arial" panose="020B0604020202020204" pitchFamily="34" charset="0"/>
                <a:cs typeface="Arial" panose="020B0604020202020204" pitchFamily="34" charset="0"/>
              </a:rPr>
              <a:t>رئيس الكهنة</a:t>
            </a:r>
            <a:endParaRPr lang="en-US" sz="1400" b="1" dirty="0">
              <a:solidFill>
                <a:srgbClr val="000000"/>
              </a:solidFill>
              <a:latin typeface="Arial" panose="020B0604020202020204" pitchFamily="34" charset="0"/>
              <a:cs typeface="Arial" panose="020B0604020202020204" pitchFamily="34" charset="0"/>
            </a:endParaRPr>
          </a:p>
        </p:txBody>
      </p:sp>
      <p:sp>
        <p:nvSpPr>
          <p:cNvPr id="231466" name="Text Box 43"/>
          <p:cNvSpPr txBox="1">
            <a:spLocks noChangeArrowheads="1"/>
          </p:cNvSpPr>
          <p:nvPr/>
        </p:nvSpPr>
        <p:spPr bwMode="auto">
          <a:xfrm>
            <a:off x="7319963" y="4572000"/>
            <a:ext cx="81785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sz="1000" b="1" dirty="0">
                <a:solidFill>
                  <a:srgbClr val="000000"/>
                </a:solidFill>
                <a:latin typeface="Arial" panose="020B0604020202020204" pitchFamily="34" charset="0"/>
                <a:cs typeface="Arial" panose="020B0604020202020204" pitchFamily="34" charset="0"/>
              </a:rPr>
              <a:t>قدما ناراً غريبة</a:t>
            </a:r>
          </a:p>
          <a:p>
            <a:pPr defTabSz="914400" eaLnBrk="1" fontAlgn="base" hangingPunct="1">
              <a:spcBef>
                <a:spcPct val="0"/>
              </a:spcBef>
              <a:spcAft>
                <a:spcPct val="0"/>
              </a:spcAft>
            </a:pPr>
            <a:r>
              <a:rPr lang="ar-JO" sz="1000" b="1" dirty="0">
                <a:solidFill>
                  <a:srgbClr val="000000"/>
                </a:solidFill>
                <a:latin typeface="Arial" panose="020B0604020202020204" pitchFamily="34" charset="0"/>
                <a:cs typeface="Arial" panose="020B0604020202020204" pitchFamily="34" charset="0"/>
              </a:rPr>
              <a:t>فأماتهما الله</a:t>
            </a:r>
            <a:endParaRPr lang="en-US" sz="1000" b="1" dirty="0">
              <a:solidFill>
                <a:srgbClr val="000000"/>
              </a:solidFill>
              <a:latin typeface="Arial" panose="020B0604020202020204" pitchFamily="34" charset="0"/>
              <a:cs typeface="Arial" panose="020B0604020202020204" pitchFamily="34" charset="0"/>
            </a:endParaRPr>
          </a:p>
        </p:txBody>
      </p:sp>
      <p:sp>
        <p:nvSpPr>
          <p:cNvPr id="231467"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31468"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69"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70"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sz="1400" b="1">
                <a:solidFill>
                  <a:srgbClr val="000000"/>
                </a:solidFill>
                <a:latin typeface="Arial Narrow" charset="0"/>
              </a:rPr>
              <a:t>Manna</a:t>
            </a:r>
          </a:p>
        </p:txBody>
      </p:sp>
      <p:sp>
        <p:nvSpPr>
          <p:cNvPr id="231471"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sz="1400">
                <a:solidFill>
                  <a:srgbClr val="FFFFFF"/>
                </a:solidFill>
                <a:latin typeface="Arial Narrow" charset="0"/>
              </a:rPr>
              <a:t>Adapted from Manna Bible Maps</a:t>
            </a:r>
          </a:p>
        </p:txBody>
      </p:sp>
      <p:sp>
        <p:nvSpPr>
          <p:cNvPr id="231472" name="Text Box 32"/>
          <p:cNvSpPr txBox="1">
            <a:spLocks noChangeArrowheads="1"/>
          </p:cNvSpPr>
          <p:nvPr/>
        </p:nvSpPr>
        <p:spPr bwMode="auto">
          <a:xfrm>
            <a:off x="8411399"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FFFFFF"/>
                </a:solidFill>
                <a:latin typeface="Arial" charset="0"/>
                <a:cs typeface="Arial" charset="0"/>
              </a:rPr>
              <a:t>132</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1609772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273515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26"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nvGrpSpPr>
          <p:cNvPr id="235522" name="Group 1027"/>
          <p:cNvGrpSpPr>
            <a:grpSpLocks/>
          </p:cNvGrpSpPr>
          <p:nvPr/>
        </p:nvGrpSpPr>
        <p:grpSpPr bwMode="auto">
          <a:xfrm rot="-1903555">
            <a:off x="2705100" y="1933575"/>
            <a:ext cx="3581400" cy="2838450"/>
            <a:chOff x="2256" y="1632"/>
            <a:chExt cx="1207" cy="972"/>
          </a:xfrm>
        </p:grpSpPr>
        <p:grpSp>
          <p:nvGrpSpPr>
            <p:cNvPr id="235549" name="Group 1028"/>
            <p:cNvGrpSpPr>
              <a:grpSpLocks/>
            </p:cNvGrpSpPr>
            <p:nvPr/>
          </p:nvGrpSpPr>
          <p:grpSpPr bwMode="auto">
            <a:xfrm>
              <a:off x="2256" y="1704"/>
              <a:ext cx="1207" cy="900"/>
              <a:chOff x="2256" y="1704"/>
              <a:chExt cx="1207" cy="900"/>
            </a:xfrm>
          </p:grpSpPr>
          <p:pic>
            <p:nvPicPr>
              <p:cNvPr id="235551" name="Picture 1029" descr="Mosaic Tab cut-ou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235552" name="Group 1030"/>
              <p:cNvGrpSpPr>
                <a:grpSpLocks/>
              </p:cNvGrpSpPr>
              <p:nvPr/>
            </p:nvGrpSpPr>
            <p:grpSpPr bwMode="auto">
              <a:xfrm>
                <a:off x="2256" y="1749"/>
                <a:ext cx="1207" cy="855"/>
                <a:chOff x="2256" y="1749"/>
                <a:chExt cx="1207" cy="855"/>
              </a:xfrm>
            </p:grpSpPr>
            <p:grpSp>
              <p:nvGrpSpPr>
                <p:cNvPr id="235553" name="Group 1031"/>
                <p:cNvGrpSpPr>
                  <a:grpSpLocks/>
                </p:cNvGrpSpPr>
                <p:nvPr/>
              </p:nvGrpSpPr>
              <p:grpSpPr bwMode="auto">
                <a:xfrm>
                  <a:off x="2299" y="1749"/>
                  <a:ext cx="1164" cy="855"/>
                  <a:chOff x="2299" y="1749"/>
                  <a:chExt cx="1164" cy="855"/>
                </a:xfrm>
              </p:grpSpPr>
              <p:sp>
                <p:nvSpPr>
                  <p:cNvPr id="235555" name="AutoShape 1032"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35556" name="AutoShape 1033"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35557" name="AutoShape 1034"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35558" name="Freeform 1035"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5559" name="Freeform 1036" descr="Stationery"/>
                  <p:cNvSpPr>
                    <a:spLocks/>
                  </p:cNvSpPr>
                  <p:nvPr/>
                </p:nvSpPr>
                <p:spPr bwMode="auto">
                  <a:xfrm>
                    <a:off x="3168" y="2304"/>
                    <a:ext cx="258" cy="264"/>
                  </a:xfrm>
                  <a:custGeom>
                    <a:avLst/>
                    <a:gdLst>
                      <a:gd name="T0" fmla="*/ 4846 w 230"/>
                      <a:gd name="T1" fmla="*/ 6 h 264"/>
                      <a:gd name="T2" fmla="*/ 3599 w 230"/>
                      <a:gd name="T3" fmla="*/ 77 h 264"/>
                      <a:gd name="T4" fmla="*/ 2671 w 230"/>
                      <a:gd name="T5" fmla="*/ 140 h 264"/>
                      <a:gd name="T6" fmla="*/ 1633 w 230"/>
                      <a:gd name="T7" fmla="*/ 171 h 264"/>
                      <a:gd name="T8" fmla="*/ 923 w 230"/>
                      <a:gd name="T9" fmla="*/ 192 h 264"/>
                      <a:gd name="T10" fmla="*/ 755 w 230"/>
                      <a:gd name="T11" fmla="*/ 197 h 264"/>
                      <a:gd name="T12" fmla="*/ 5254 w 230"/>
                      <a:gd name="T13" fmla="*/ 258 h 264"/>
                      <a:gd name="T14" fmla="*/ 8189 w 230"/>
                      <a:gd name="T15" fmla="*/ 222 h 264"/>
                      <a:gd name="T16" fmla="*/ 8449 w 230"/>
                      <a:gd name="T17" fmla="*/ 182 h 264"/>
                      <a:gd name="T18" fmla="*/ 7861 w 230"/>
                      <a:gd name="T19" fmla="*/ 42 h 264"/>
                      <a:gd name="T20" fmla="*/ 5436 w 230"/>
                      <a:gd name="T21" fmla="*/ 0 h 264"/>
                      <a:gd name="T22" fmla="*/ 4846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5560" name="Freeform 1037"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5561" name="Freeform 1038"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sp>
              <p:nvSpPr>
                <p:cNvPr id="235554" name="Freeform 1039" descr="Stationery"/>
                <p:cNvSpPr>
                  <a:spLocks/>
                </p:cNvSpPr>
                <p:nvPr/>
              </p:nvSpPr>
              <p:spPr bwMode="auto">
                <a:xfrm>
                  <a:off x="2256" y="2139"/>
                  <a:ext cx="146" cy="117"/>
                </a:xfrm>
                <a:custGeom>
                  <a:avLst/>
                  <a:gdLst>
                    <a:gd name="T0" fmla="*/ 6272887 w 98"/>
                    <a:gd name="T1" fmla="*/ 30 h 117"/>
                    <a:gd name="T2" fmla="*/ 12045653 w 98"/>
                    <a:gd name="T3" fmla="*/ 117 h 117"/>
                    <a:gd name="T4" fmla="*/ 34074052 w 98"/>
                    <a:gd name="T5" fmla="*/ 84 h 117"/>
                    <a:gd name="T6" fmla="*/ 6272887 w 98"/>
                    <a:gd name="T7" fmla="*/ 0 h 117"/>
                    <a:gd name="T8" fmla="*/ 605486 w 98"/>
                    <a:gd name="T9" fmla="*/ 27 h 117"/>
                    <a:gd name="T10" fmla="*/ 7044248 w 98"/>
                    <a:gd name="T11" fmla="*/ 56 h 117"/>
                    <a:gd name="T12" fmla="*/ 10494492 w 98"/>
                    <a:gd name="T13" fmla="*/ 57 h 117"/>
                    <a:gd name="T14" fmla="*/ 16691815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grpSp>
        <p:sp>
          <p:nvSpPr>
            <p:cNvPr id="235550" name="Rectangle 1040"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grpSp>
        <p:nvGrpSpPr>
          <p:cNvPr id="235523" name="Group 1041"/>
          <p:cNvGrpSpPr>
            <a:grpSpLocks/>
          </p:cNvGrpSpPr>
          <p:nvPr/>
        </p:nvGrpSpPr>
        <p:grpSpPr bwMode="auto">
          <a:xfrm rot="-2077436">
            <a:off x="2456088" y="1917032"/>
            <a:ext cx="4481513" cy="3227388"/>
            <a:chOff x="1532" y="1207"/>
            <a:chExt cx="2823" cy="2033"/>
          </a:xfrm>
        </p:grpSpPr>
        <p:sp>
          <p:nvSpPr>
            <p:cNvPr id="106514" name="Text Box 1042"/>
            <p:cNvSpPr txBox="1">
              <a:spLocks noChangeArrowheads="1"/>
            </p:cNvSpPr>
            <p:nvPr/>
          </p:nvSpPr>
          <p:spPr bwMode="auto">
            <a:xfrm rot="20104557">
              <a:off x="2195" y="2503"/>
              <a:ext cx="2160" cy="737"/>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r" defTabSz="914400" fontAlgn="base">
                <a:spcBef>
                  <a:spcPct val="50000"/>
                </a:spcBef>
                <a:spcAft>
                  <a:spcPct val="0"/>
                </a:spcAft>
                <a:defRPr/>
              </a:pPr>
              <a:r>
                <a:rPr lang="ar-JO" sz="2800" b="1" dirty="0">
                  <a:solidFill>
                    <a:srgbClr val="3333CC"/>
                  </a:solidFill>
                  <a:latin typeface="Arial"/>
                  <a:ea typeface="Times New Roman" pitchFamily="-111" charset="0"/>
                  <a:cs typeface="Arial"/>
                </a:rPr>
                <a:t>موسى وهرون</a:t>
              </a:r>
            </a:p>
            <a:p>
              <a:pPr algn="r" defTabSz="914400" fontAlgn="base">
                <a:spcBef>
                  <a:spcPct val="50000"/>
                </a:spcBef>
                <a:spcAft>
                  <a:spcPct val="0"/>
                </a:spcAft>
                <a:defRPr/>
              </a:pPr>
              <a:r>
                <a:rPr lang="ar-JO" sz="2800" b="1" dirty="0">
                  <a:solidFill>
                    <a:srgbClr val="3333CC"/>
                  </a:solidFill>
                  <a:latin typeface="Arial"/>
                  <a:ea typeface="Times New Roman" pitchFamily="-111" charset="0"/>
                  <a:cs typeface="Arial"/>
                </a:rPr>
                <a:t>وأبنائهما</a:t>
              </a:r>
              <a:endParaRPr lang="en-US" sz="2800" b="1" dirty="0">
                <a:solidFill>
                  <a:srgbClr val="3333CC"/>
                </a:solidFill>
                <a:latin typeface="Arial"/>
                <a:ea typeface="Times New Roman" pitchFamily="-111" charset="0"/>
                <a:cs typeface="Arial"/>
              </a:endParaRPr>
            </a:p>
          </p:txBody>
        </p:sp>
        <p:sp>
          <p:nvSpPr>
            <p:cNvPr id="106515" name="Text Box 1043"/>
            <p:cNvSpPr txBox="1">
              <a:spLocks noChangeArrowheads="1"/>
            </p:cNvSpPr>
            <p:nvPr/>
          </p:nvSpPr>
          <p:spPr bwMode="auto">
            <a:xfrm rot="2139010">
              <a:off x="2681" y="1588"/>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المراريين</a:t>
              </a:r>
              <a:endParaRPr lang="en-US" sz="2800" b="1" dirty="0">
                <a:solidFill>
                  <a:srgbClr val="3333CC"/>
                </a:solidFill>
                <a:latin typeface="Arial"/>
                <a:ea typeface="Times New Roman" pitchFamily="-111" charset="0"/>
                <a:cs typeface="Arial"/>
              </a:endParaRPr>
            </a:p>
          </p:txBody>
        </p:sp>
        <p:sp>
          <p:nvSpPr>
            <p:cNvPr id="106516" name="Text Box 1044"/>
            <p:cNvSpPr txBox="1">
              <a:spLocks noChangeArrowheads="1"/>
            </p:cNvSpPr>
            <p:nvPr/>
          </p:nvSpPr>
          <p:spPr bwMode="auto">
            <a:xfrm rot="20542840">
              <a:off x="1532" y="1207"/>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الجرشونيين</a:t>
              </a:r>
              <a:endParaRPr lang="en-US" sz="2800" b="1" dirty="0">
                <a:solidFill>
                  <a:srgbClr val="3333CC"/>
                </a:solidFill>
                <a:latin typeface="Arial"/>
                <a:ea typeface="Times New Roman" pitchFamily="-111" charset="0"/>
                <a:cs typeface="Arial"/>
              </a:endParaRPr>
            </a:p>
          </p:txBody>
        </p:sp>
        <p:sp>
          <p:nvSpPr>
            <p:cNvPr id="106517" name="Text Box 1045"/>
            <p:cNvSpPr txBox="1">
              <a:spLocks noChangeArrowheads="1"/>
            </p:cNvSpPr>
            <p:nvPr/>
          </p:nvSpPr>
          <p:spPr bwMode="auto">
            <a:xfrm rot="3223926">
              <a:off x="1523" y="2077"/>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القهاتيين</a:t>
              </a:r>
              <a:endParaRPr lang="en-US" sz="2800" b="1" dirty="0">
                <a:solidFill>
                  <a:srgbClr val="3333CC"/>
                </a:solidFill>
                <a:latin typeface="Arial"/>
                <a:ea typeface="Times New Roman" pitchFamily="-111" charset="0"/>
                <a:cs typeface="Arial"/>
              </a:endParaRPr>
            </a:p>
          </p:txBody>
        </p:sp>
      </p:grpSp>
      <p:grpSp>
        <p:nvGrpSpPr>
          <p:cNvPr id="235524" name="Group 1046"/>
          <p:cNvGrpSpPr>
            <a:grpSpLocks/>
          </p:cNvGrpSpPr>
          <p:nvPr/>
        </p:nvGrpSpPr>
        <p:grpSpPr bwMode="auto">
          <a:xfrm rot="942552">
            <a:off x="6772037" y="250956"/>
            <a:ext cx="2044700" cy="1562100"/>
            <a:chOff x="3275" y="-25"/>
            <a:chExt cx="1288" cy="984"/>
          </a:xfrm>
        </p:grpSpPr>
        <p:sp>
          <p:nvSpPr>
            <p:cNvPr id="235540" name="AutoShape 1047"/>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106520" name="Text Box 1048"/>
            <p:cNvSpPr txBox="1">
              <a:spLocks noChangeArrowheads="1"/>
            </p:cNvSpPr>
            <p:nvPr/>
          </p:nvSpPr>
          <p:spPr bwMode="auto">
            <a:xfrm>
              <a:off x="4131" y="342"/>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000" b="1" dirty="0">
                  <a:solidFill>
                    <a:srgbClr val="16165D"/>
                  </a:solidFill>
                  <a:latin typeface="Arial"/>
                  <a:ea typeface="Times New Roman" pitchFamily="-111" charset="0"/>
                  <a:cs typeface="Arial"/>
                </a:rPr>
                <a:t>شرق </a:t>
              </a:r>
              <a:endParaRPr lang="en-US" sz="2000" b="1" dirty="0">
                <a:solidFill>
                  <a:srgbClr val="16165D"/>
                </a:solidFill>
                <a:latin typeface="Arial"/>
                <a:ea typeface="Times New Roman" pitchFamily="-111" charset="0"/>
                <a:cs typeface="Arial"/>
              </a:endParaRPr>
            </a:p>
          </p:txBody>
        </p:sp>
        <p:sp>
          <p:nvSpPr>
            <p:cNvPr id="106521" name="Text Box 1049"/>
            <p:cNvSpPr txBox="1">
              <a:spLocks noChangeArrowheads="1"/>
            </p:cNvSpPr>
            <p:nvPr/>
          </p:nvSpPr>
          <p:spPr bwMode="auto">
            <a:xfrm>
              <a:off x="3695" y="707"/>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16165D"/>
                  </a:solidFill>
                  <a:latin typeface="Arial"/>
                  <a:ea typeface="Times New Roman" pitchFamily="-111" charset="0"/>
                  <a:cs typeface="Arial"/>
                </a:rPr>
                <a:t>جنوب</a:t>
              </a:r>
              <a:endParaRPr lang="en-US" sz="2000" b="1" dirty="0">
                <a:solidFill>
                  <a:srgbClr val="16165D"/>
                </a:solidFill>
                <a:latin typeface="Arial"/>
                <a:ea typeface="Times New Roman" pitchFamily="-111" charset="0"/>
                <a:cs typeface="Arial"/>
              </a:endParaRPr>
            </a:p>
          </p:txBody>
        </p:sp>
        <p:sp>
          <p:nvSpPr>
            <p:cNvPr id="106522" name="Text Box 1050"/>
            <p:cNvSpPr txBox="1">
              <a:spLocks noChangeArrowheads="1"/>
            </p:cNvSpPr>
            <p:nvPr/>
          </p:nvSpPr>
          <p:spPr bwMode="auto">
            <a:xfrm>
              <a:off x="3688" y="-25"/>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16165D"/>
                  </a:solidFill>
                  <a:latin typeface="Arial"/>
                  <a:ea typeface="Times New Roman" pitchFamily="-111" charset="0"/>
                  <a:cs typeface="Arial"/>
                </a:rPr>
                <a:t>شمال</a:t>
              </a:r>
              <a:endParaRPr lang="en-US" sz="2000" b="1" dirty="0">
                <a:solidFill>
                  <a:srgbClr val="16165D"/>
                </a:solidFill>
                <a:latin typeface="Arial"/>
                <a:ea typeface="Times New Roman" pitchFamily="-111" charset="0"/>
                <a:cs typeface="Arial"/>
              </a:endParaRPr>
            </a:p>
          </p:txBody>
        </p:sp>
        <p:sp>
          <p:nvSpPr>
            <p:cNvPr id="106523" name="Text Box 1051"/>
            <p:cNvSpPr txBox="1">
              <a:spLocks noChangeArrowheads="1"/>
            </p:cNvSpPr>
            <p:nvPr/>
          </p:nvSpPr>
          <p:spPr bwMode="auto">
            <a:xfrm>
              <a:off x="3275" y="344"/>
              <a:ext cx="432" cy="2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000" b="1" dirty="0">
                  <a:solidFill>
                    <a:srgbClr val="16165D"/>
                  </a:solidFill>
                  <a:latin typeface="Arial"/>
                  <a:ea typeface="Times New Roman" pitchFamily="-111" charset="0"/>
                  <a:cs typeface="Arial"/>
                </a:rPr>
                <a:t> غرب</a:t>
              </a:r>
              <a:endParaRPr lang="en-US" sz="2000" b="1" dirty="0">
                <a:solidFill>
                  <a:srgbClr val="16165D"/>
                </a:solidFill>
                <a:latin typeface="Arial"/>
                <a:ea typeface="Times New Roman" pitchFamily="-111" charset="0"/>
                <a:cs typeface="Arial"/>
              </a:endParaRPr>
            </a:p>
          </p:txBody>
        </p:sp>
      </p:grpSp>
      <p:sp>
        <p:nvSpPr>
          <p:cNvPr id="235525" name="Text Box 1052"/>
          <p:cNvSpPr txBox="1">
            <a:spLocks noChangeArrowheads="1"/>
          </p:cNvSpPr>
          <p:nvPr/>
        </p:nvSpPr>
        <p:spPr bwMode="auto">
          <a:xfrm rot="1415403">
            <a:off x="-63644" y="2743336"/>
            <a:ext cx="24384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أفرايم</a:t>
            </a:r>
            <a:endParaRPr lang="en-US" sz="2800" b="1" dirty="0">
              <a:solidFill>
                <a:srgbClr val="000000"/>
              </a:solidFill>
              <a:latin typeface="Arial" charset="0"/>
              <a:cs typeface="Arial" charset="0"/>
            </a:endParaRPr>
          </a:p>
        </p:txBody>
      </p:sp>
      <p:sp>
        <p:nvSpPr>
          <p:cNvPr id="235526" name="Text Box 1053"/>
          <p:cNvSpPr txBox="1">
            <a:spLocks noChangeArrowheads="1"/>
          </p:cNvSpPr>
          <p:nvPr/>
        </p:nvSpPr>
        <p:spPr bwMode="auto">
          <a:xfrm rot="1415403">
            <a:off x="381000" y="2078038"/>
            <a:ext cx="24384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منسى</a:t>
            </a:r>
            <a:endParaRPr lang="en-US" sz="2800" b="1" dirty="0">
              <a:solidFill>
                <a:srgbClr val="000000"/>
              </a:solidFill>
              <a:latin typeface="Arial" charset="0"/>
              <a:cs typeface="Arial" charset="0"/>
            </a:endParaRPr>
          </a:p>
        </p:txBody>
      </p:sp>
      <p:sp>
        <p:nvSpPr>
          <p:cNvPr id="235527" name="Text Box 1054"/>
          <p:cNvSpPr txBox="1">
            <a:spLocks noChangeArrowheads="1"/>
          </p:cNvSpPr>
          <p:nvPr/>
        </p:nvSpPr>
        <p:spPr bwMode="auto">
          <a:xfrm rot="1415403">
            <a:off x="761999" y="1399420"/>
            <a:ext cx="24384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بنيامين</a:t>
            </a:r>
            <a:endParaRPr lang="en-US" sz="2800" b="1" dirty="0">
              <a:solidFill>
                <a:srgbClr val="000000"/>
              </a:solidFill>
              <a:latin typeface="Arial" charset="0"/>
              <a:cs typeface="Arial" charset="0"/>
            </a:endParaRPr>
          </a:p>
        </p:txBody>
      </p:sp>
      <p:sp>
        <p:nvSpPr>
          <p:cNvPr id="235528" name="Text Box 1055"/>
          <p:cNvSpPr txBox="1">
            <a:spLocks noChangeArrowheads="1"/>
          </p:cNvSpPr>
          <p:nvPr/>
        </p:nvSpPr>
        <p:spPr bwMode="auto">
          <a:xfrm rot="1415471">
            <a:off x="6805613" y="3546475"/>
            <a:ext cx="24384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يهوذا</a:t>
            </a:r>
            <a:endParaRPr lang="en-US" sz="2800" b="1" dirty="0">
              <a:solidFill>
                <a:srgbClr val="000000"/>
              </a:solidFill>
              <a:latin typeface="Arial" charset="0"/>
              <a:cs typeface="Arial" charset="0"/>
            </a:endParaRPr>
          </a:p>
        </p:txBody>
      </p:sp>
      <p:sp>
        <p:nvSpPr>
          <p:cNvPr id="235529" name="Text Box 1056"/>
          <p:cNvSpPr txBox="1">
            <a:spLocks noChangeArrowheads="1"/>
          </p:cNvSpPr>
          <p:nvPr/>
        </p:nvSpPr>
        <p:spPr bwMode="auto">
          <a:xfrm rot="1415471">
            <a:off x="6592888" y="4059238"/>
            <a:ext cx="24384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يساكر</a:t>
            </a:r>
            <a:endParaRPr lang="en-US" sz="2800" b="1" dirty="0">
              <a:solidFill>
                <a:srgbClr val="000000"/>
              </a:solidFill>
              <a:latin typeface="Arial" charset="0"/>
              <a:cs typeface="Arial" charset="0"/>
            </a:endParaRPr>
          </a:p>
        </p:txBody>
      </p:sp>
      <p:sp>
        <p:nvSpPr>
          <p:cNvPr id="235530" name="Text Box 1057"/>
          <p:cNvSpPr txBox="1">
            <a:spLocks noChangeArrowheads="1"/>
          </p:cNvSpPr>
          <p:nvPr/>
        </p:nvSpPr>
        <p:spPr bwMode="auto">
          <a:xfrm rot="1415471">
            <a:off x="6286500" y="4600575"/>
            <a:ext cx="24384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زبولون</a:t>
            </a:r>
            <a:endParaRPr lang="en-US" sz="2800" b="1" dirty="0">
              <a:solidFill>
                <a:srgbClr val="000000"/>
              </a:solidFill>
              <a:latin typeface="Arial" charset="0"/>
              <a:cs typeface="Arial" charset="0"/>
            </a:endParaRPr>
          </a:p>
        </p:txBody>
      </p:sp>
      <p:sp>
        <p:nvSpPr>
          <p:cNvPr id="235531" name="Text Box 1058"/>
          <p:cNvSpPr txBox="1">
            <a:spLocks noChangeArrowheads="1"/>
          </p:cNvSpPr>
          <p:nvPr/>
        </p:nvSpPr>
        <p:spPr bwMode="auto">
          <a:xfrm rot="-1668526">
            <a:off x="1953327" y="4233863"/>
            <a:ext cx="1371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جاد</a:t>
            </a:r>
            <a:endParaRPr lang="en-US" sz="2800" b="1" dirty="0">
              <a:solidFill>
                <a:srgbClr val="000000"/>
              </a:solidFill>
              <a:latin typeface="Arial" charset="0"/>
              <a:cs typeface="Arial" charset="0"/>
            </a:endParaRPr>
          </a:p>
        </p:txBody>
      </p:sp>
      <p:sp>
        <p:nvSpPr>
          <p:cNvPr id="235532" name="Text Box 1059"/>
          <p:cNvSpPr txBox="1">
            <a:spLocks noChangeArrowheads="1"/>
          </p:cNvSpPr>
          <p:nvPr/>
        </p:nvSpPr>
        <p:spPr bwMode="auto">
          <a:xfrm rot="-1668526">
            <a:off x="2378075" y="4543425"/>
            <a:ext cx="1600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شمعون</a:t>
            </a:r>
            <a:endParaRPr lang="en-US" sz="2800" b="1" dirty="0">
              <a:solidFill>
                <a:srgbClr val="000000"/>
              </a:solidFill>
              <a:latin typeface="Arial" charset="0"/>
              <a:cs typeface="Arial" charset="0"/>
            </a:endParaRPr>
          </a:p>
        </p:txBody>
      </p:sp>
      <p:sp>
        <p:nvSpPr>
          <p:cNvPr id="235533" name="Text Box 1060"/>
          <p:cNvSpPr txBox="1">
            <a:spLocks noChangeArrowheads="1"/>
          </p:cNvSpPr>
          <p:nvPr/>
        </p:nvSpPr>
        <p:spPr bwMode="auto">
          <a:xfrm rot="-1668526">
            <a:off x="2833688" y="4786313"/>
            <a:ext cx="2438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رأوبين</a:t>
            </a:r>
            <a:endParaRPr lang="en-US" sz="2800" b="1" dirty="0">
              <a:solidFill>
                <a:srgbClr val="000000"/>
              </a:solidFill>
              <a:latin typeface="Arial" charset="0"/>
              <a:cs typeface="Arial" charset="0"/>
            </a:endParaRPr>
          </a:p>
        </p:txBody>
      </p:sp>
      <p:sp>
        <p:nvSpPr>
          <p:cNvPr id="235534" name="Text Box 1061"/>
          <p:cNvSpPr txBox="1">
            <a:spLocks noChangeArrowheads="1"/>
          </p:cNvSpPr>
          <p:nvPr/>
        </p:nvSpPr>
        <p:spPr bwMode="auto">
          <a:xfrm rot="-1624129">
            <a:off x="3713163" y="1460500"/>
            <a:ext cx="1371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دان</a:t>
            </a:r>
            <a:endParaRPr lang="en-US" sz="2800" b="1" dirty="0">
              <a:solidFill>
                <a:srgbClr val="000000"/>
              </a:solidFill>
              <a:latin typeface="Arial" charset="0"/>
              <a:cs typeface="Arial" charset="0"/>
            </a:endParaRPr>
          </a:p>
        </p:txBody>
      </p:sp>
      <p:sp>
        <p:nvSpPr>
          <p:cNvPr id="235535" name="Text Box 1062"/>
          <p:cNvSpPr txBox="1">
            <a:spLocks noChangeArrowheads="1"/>
          </p:cNvSpPr>
          <p:nvPr/>
        </p:nvSpPr>
        <p:spPr bwMode="auto">
          <a:xfrm rot="-1624129">
            <a:off x="4564063" y="1449388"/>
            <a:ext cx="1600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أشير</a:t>
            </a:r>
            <a:endParaRPr lang="en-US" sz="2800" b="1" dirty="0">
              <a:solidFill>
                <a:srgbClr val="000000"/>
              </a:solidFill>
              <a:latin typeface="Arial" charset="0"/>
              <a:cs typeface="Arial" charset="0"/>
            </a:endParaRPr>
          </a:p>
        </p:txBody>
      </p:sp>
      <p:sp>
        <p:nvSpPr>
          <p:cNvPr id="235536" name="Text Box 1063"/>
          <p:cNvSpPr txBox="1">
            <a:spLocks noChangeArrowheads="1"/>
          </p:cNvSpPr>
          <p:nvPr/>
        </p:nvSpPr>
        <p:spPr bwMode="auto">
          <a:xfrm rot="-1624129">
            <a:off x="5464175" y="1479550"/>
            <a:ext cx="2438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نفتالي</a:t>
            </a:r>
            <a:endParaRPr lang="en-US" sz="2800" b="1" dirty="0">
              <a:solidFill>
                <a:srgbClr val="000000"/>
              </a:solidFill>
              <a:latin typeface="Arial" charset="0"/>
              <a:cs typeface="Arial" charset="0"/>
            </a:endParaRPr>
          </a:p>
        </p:txBody>
      </p:sp>
      <p:sp>
        <p:nvSpPr>
          <p:cNvPr id="106536" name="Text Box 1064"/>
          <p:cNvSpPr txBox="1">
            <a:spLocks noChangeArrowheads="1"/>
          </p:cNvSpPr>
          <p:nvPr/>
        </p:nvSpPr>
        <p:spPr bwMode="auto">
          <a:xfrm>
            <a:off x="228600" y="59436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عَدَد 4</a:t>
            </a:r>
            <a:endParaRPr lang="en-US" sz="2800" b="1" dirty="0">
              <a:solidFill>
                <a:srgbClr val="3333CC"/>
              </a:solidFill>
              <a:latin typeface="Arial"/>
              <a:ea typeface="Times New Roman" pitchFamily="-111" charset="0"/>
              <a:cs typeface="Arial"/>
            </a:endParaRPr>
          </a:p>
        </p:txBody>
      </p:sp>
      <p:sp>
        <p:nvSpPr>
          <p:cNvPr id="235538" name="Text Box 1065"/>
          <p:cNvSpPr txBox="1">
            <a:spLocks noChangeArrowheads="1"/>
          </p:cNvSpPr>
          <p:nvPr/>
        </p:nvSpPr>
        <p:spPr bwMode="auto">
          <a:xfrm>
            <a:off x="8411399"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00"/>
                </a:solidFill>
                <a:latin typeface="Arial" charset="0"/>
                <a:cs typeface="Arial" charset="0"/>
              </a:rPr>
              <a:t>142</a:t>
            </a:r>
            <a:endParaRPr lang="en-US" sz="2000" b="1" dirty="0">
              <a:solidFill>
                <a:srgbClr val="000000"/>
              </a:solidFill>
              <a:latin typeface="Arial" charset="0"/>
              <a:cs typeface="Arial" charset="0"/>
            </a:endParaRPr>
          </a:p>
        </p:txBody>
      </p:sp>
      <p:sp>
        <p:nvSpPr>
          <p:cNvPr id="235539" name="Rectangle 1066"/>
          <p:cNvSpPr>
            <a:spLocks noGrp="1" noChangeArrowheads="1"/>
          </p:cNvSpPr>
          <p:nvPr>
            <p:ph type="title" idx="4294967295"/>
          </p:nvPr>
        </p:nvSpPr>
        <p:spPr>
          <a:xfrm>
            <a:off x="1371600" y="6019800"/>
            <a:ext cx="7772400" cy="838200"/>
          </a:xfrm>
        </p:spPr>
        <p:txBody>
          <a:bodyPr/>
          <a:lstStyle/>
          <a:p>
            <a:pPr eaLnBrk="1" hangingPunct="1"/>
            <a:r>
              <a:rPr lang="ar-JO" sz="4000" b="1" dirty="0">
                <a:solidFill>
                  <a:schemeClr val="accent2"/>
                </a:solidFill>
                <a:latin typeface="Arial" charset="0"/>
              </a:rPr>
              <a:t>تجميعهم معًا...</a:t>
            </a:r>
            <a:endParaRPr lang="en-US" sz="4000" b="1" dirty="0">
              <a:solidFill>
                <a:schemeClr val="accent2"/>
              </a:solidFill>
              <a:latin typeface="Arial" charset="0"/>
            </a:endParaRPr>
          </a:p>
        </p:txBody>
      </p:sp>
    </p:spTree>
    <p:extLst>
      <p:ext uri="{BB962C8B-B14F-4D97-AF65-F5344CB8AC3E}">
        <p14:creationId xmlns:p14="http://schemas.microsoft.com/office/powerpoint/2010/main" val="258359051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1017" y="0"/>
            <a:ext cx="8915400" cy="1803787"/>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تستعدُ</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للإعصار؟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063665"/>
            <a:ext cx="9115268" cy="4530981"/>
          </a:xfrm>
          <a:prstGeom prst="rect">
            <a:avLst/>
          </a:prstGeom>
        </p:spPr>
      </p:pic>
    </p:spTree>
    <p:extLst>
      <p:ext uri="{BB962C8B-B14F-4D97-AF65-F5344CB8AC3E}">
        <p14:creationId xmlns:p14="http://schemas.microsoft.com/office/powerpoint/2010/main" val="3359500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189689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37570" name="Group 2"/>
          <p:cNvGrpSpPr>
            <a:grpSpLocks/>
          </p:cNvGrpSpPr>
          <p:nvPr/>
        </p:nvGrpSpPr>
        <p:grpSpPr bwMode="auto">
          <a:xfrm>
            <a:off x="0" y="762000"/>
            <a:ext cx="9144000" cy="755650"/>
            <a:chOff x="0" y="0"/>
            <a:chExt cx="4560" cy="671"/>
          </a:xfrm>
        </p:grpSpPr>
        <p:sp>
          <p:nvSpPr>
            <p:cNvPr id="237675"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dirty="0">
                  <a:solidFill>
                    <a:srgbClr val="FFFFFF"/>
                  </a:solidFill>
                  <a:latin typeface="Arial Narrow" charset="0"/>
                  <a:ea typeface="SimSun" charset="0"/>
                  <a:cs typeface="SimSun" charset="0"/>
                </a:rPr>
                <a:t> </a:t>
              </a:r>
              <a:r>
                <a:rPr lang="ar-JO" altLang="zh-CN" sz="3600" b="1" dirty="0">
                  <a:solidFill>
                    <a:srgbClr val="FFFFFF"/>
                  </a:solidFill>
                  <a:latin typeface="Arial" panose="020B0604020202020204" pitchFamily="34" charset="0"/>
                  <a:ea typeface="SimSun" charset="0"/>
                  <a:cs typeface="Arial" panose="020B0604020202020204" pitchFamily="34" charset="0"/>
                </a:rPr>
                <a:t>الاستعداد لامتلاك الأرض</a:t>
              </a:r>
              <a:endParaRPr lang="en-US" altLang="zh-CN" sz="3600" dirty="0">
                <a:solidFill>
                  <a:srgbClr val="FFFFFF"/>
                </a:solidFill>
                <a:latin typeface="Arial" panose="020B0604020202020204" pitchFamily="34" charset="0"/>
                <a:ea typeface="SimSun" charset="0"/>
                <a:cs typeface="Arial" panose="020B0604020202020204" pitchFamily="34" charset="0"/>
              </a:endParaRPr>
            </a:p>
          </p:txBody>
        </p:sp>
        <p:sp>
          <p:nvSpPr>
            <p:cNvPr id="237676"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1" name="Group 5"/>
          <p:cNvGrpSpPr>
            <a:grpSpLocks/>
          </p:cNvGrpSpPr>
          <p:nvPr/>
        </p:nvGrpSpPr>
        <p:grpSpPr bwMode="auto">
          <a:xfrm>
            <a:off x="0" y="1517650"/>
            <a:ext cx="2630488" cy="904875"/>
            <a:chOff x="0" y="671"/>
            <a:chExt cx="1312" cy="805"/>
          </a:xfrm>
        </p:grpSpPr>
        <p:sp>
          <p:nvSpPr>
            <p:cNvPr id="237673"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panose="020B0604020202020204" pitchFamily="34" charset="0"/>
                  <a:ea typeface="SimSun" charset="0"/>
                  <a:cs typeface="Arial" panose="020B0604020202020204" pitchFamily="34" charset="0"/>
                </a:rPr>
                <a:t>استعداد</a:t>
              </a:r>
            </a:p>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الجيل القديم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37674"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2" name="Group 8"/>
          <p:cNvGrpSpPr>
            <a:grpSpLocks/>
          </p:cNvGrpSpPr>
          <p:nvPr/>
        </p:nvGrpSpPr>
        <p:grpSpPr bwMode="auto">
          <a:xfrm>
            <a:off x="2630488" y="1517650"/>
            <a:ext cx="3673475" cy="904875"/>
            <a:chOff x="1312" y="671"/>
            <a:chExt cx="1832" cy="805"/>
          </a:xfrm>
        </p:grpSpPr>
        <p:sp>
          <p:nvSpPr>
            <p:cNvPr id="237671"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تأجيل بسبب</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a:t>
              </a:r>
              <a:endParaRPr lang="en-US" altLang="zh-CN" sz="2400" dirty="0">
                <a:solidFill>
                  <a:srgbClr val="FFFFFF"/>
                </a:solidFill>
                <a:latin typeface="Arial Narrow" charset="0"/>
                <a:ea typeface="SimSun" charset="0"/>
                <a:cs typeface="SimSun" charset="0"/>
              </a:endParaRPr>
            </a:p>
          </p:txBody>
        </p:sp>
        <p:sp>
          <p:nvSpPr>
            <p:cNvPr id="237672"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3" name="Group 11"/>
          <p:cNvGrpSpPr>
            <a:grpSpLocks/>
          </p:cNvGrpSpPr>
          <p:nvPr/>
        </p:nvGrpSpPr>
        <p:grpSpPr bwMode="auto">
          <a:xfrm>
            <a:off x="6303963" y="1517650"/>
            <a:ext cx="2840037" cy="904875"/>
            <a:chOff x="3144" y="671"/>
            <a:chExt cx="1416" cy="805"/>
          </a:xfrm>
        </p:grpSpPr>
        <p:sp>
          <p:nvSpPr>
            <p:cNvPr id="237669"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endParaRPr lang="en-US" altLang="zh-CN" sz="2400" dirty="0">
                <a:solidFill>
                  <a:srgbClr val="FFFFFF"/>
                </a:solidFill>
                <a:latin typeface="Arial Narrow" charset="0"/>
                <a:ea typeface="SimSun" charset="0"/>
                <a:cs typeface="SimSun" charset="0"/>
              </a:endParaRPr>
            </a:p>
          </p:txBody>
        </p:sp>
        <p:sp>
          <p:nvSpPr>
            <p:cNvPr id="237670"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4" name="Group 14"/>
          <p:cNvGrpSpPr>
            <a:grpSpLocks/>
          </p:cNvGrpSpPr>
          <p:nvPr/>
        </p:nvGrpSpPr>
        <p:grpSpPr bwMode="auto">
          <a:xfrm>
            <a:off x="0" y="2422525"/>
            <a:ext cx="2630488" cy="476250"/>
            <a:chOff x="0" y="1476"/>
            <a:chExt cx="1312" cy="422"/>
          </a:xfrm>
        </p:grpSpPr>
        <p:sp>
          <p:nvSpPr>
            <p:cNvPr id="237667"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1:1 -10: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37668"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5" name="Group 17"/>
          <p:cNvGrpSpPr>
            <a:grpSpLocks/>
          </p:cNvGrpSpPr>
          <p:nvPr/>
        </p:nvGrpSpPr>
        <p:grpSpPr bwMode="auto">
          <a:xfrm>
            <a:off x="2630488" y="2422525"/>
            <a:ext cx="3673475" cy="476250"/>
            <a:chOff x="1312" y="1476"/>
            <a:chExt cx="1832" cy="422"/>
          </a:xfrm>
        </p:grpSpPr>
        <p:sp>
          <p:nvSpPr>
            <p:cNvPr id="237665"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37666"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6" name="Group 20"/>
          <p:cNvGrpSpPr>
            <a:grpSpLocks/>
          </p:cNvGrpSpPr>
          <p:nvPr/>
        </p:nvGrpSpPr>
        <p:grpSpPr bwMode="auto">
          <a:xfrm>
            <a:off x="6303963" y="2422525"/>
            <a:ext cx="2840037" cy="476250"/>
            <a:chOff x="3144" y="1476"/>
            <a:chExt cx="1416" cy="422"/>
          </a:xfrm>
        </p:grpSpPr>
        <p:sp>
          <p:nvSpPr>
            <p:cNvPr id="237663"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37664"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7" name="Group 23"/>
          <p:cNvGrpSpPr>
            <a:grpSpLocks/>
          </p:cNvGrpSpPr>
          <p:nvPr/>
        </p:nvGrpSpPr>
        <p:grpSpPr bwMode="auto">
          <a:xfrm>
            <a:off x="0" y="2898775"/>
            <a:ext cx="2630488" cy="474663"/>
            <a:chOff x="0" y="1898"/>
            <a:chExt cx="1312" cy="422"/>
          </a:xfrm>
        </p:grpSpPr>
        <p:sp>
          <p:nvSpPr>
            <p:cNvPr id="237661"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37662"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8" name="Group 26"/>
          <p:cNvGrpSpPr>
            <a:grpSpLocks/>
          </p:cNvGrpSpPr>
          <p:nvPr/>
        </p:nvGrpSpPr>
        <p:grpSpPr bwMode="auto">
          <a:xfrm>
            <a:off x="2630488" y="2898775"/>
            <a:ext cx="3673475" cy="474663"/>
            <a:chOff x="1312" y="1898"/>
            <a:chExt cx="1832" cy="422"/>
          </a:xfrm>
        </p:grpSpPr>
        <p:sp>
          <p:nvSpPr>
            <p:cNvPr id="237659"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أمانة إسرائيل</a:t>
              </a:r>
              <a:endParaRPr lang="en-US" altLang="zh-CN" sz="2400" dirty="0">
                <a:solidFill>
                  <a:srgbClr val="FFFFFF"/>
                </a:solidFill>
                <a:latin typeface="Arial Narrow" charset="0"/>
                <a:ea typeface="SimSun" charset="0"/>
                <a:cs typeface="SimSun" charset="0"/>
              </a:endParaRPr>
            </a:p>
          </p:txBody>
        </p:sp>
        <p:sp>
          <p:nvSpPr>
            <p:cNvPr id="237660"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9" name="Group 29"/>
          <p:cNvGrpSpPr>
            <a:grpSpLocks/>
          </p:cNvGrpSpPr>
          <p:nvPr/>
        </p:nvGrpSpPr>
        <p:grpSpPr bwMode="auto">
          <a:xfrm>
            <a:off x="6303963" y="2898775"/>
            <a:ext cx="2840037" cy="474663"/>
            <a:chOff x="3144" y="1898"/>
            <a:chExt cx="1416" cy="422"/>
          </a:xfrm>
        </p:grpSpPr>
        <p:sp>
          <p:nvSpPr>
            <p:cNvPr id="237657"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37658"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0" name="Group 32"/>
          <p:cNvGrpSpPr>
            <a:grpSpLocks/>
          </p:cNvGrpSpPr>
          <p:nvPr/>
        </p:nvGrpSpPr>
        <p:grpSpPr bwMode="auto">
          <a:xfrm>
            <a:off x="0" y="3373438"/>
            <a:ext cx="2630488" cy="474662"/>
            <a:chOff x="0" y="2320"/>
            <a:chExt cx="1312" cy="422"/>
          </a:xfrm>
        </p:grpSpPr>
        <p:sp>
          <p:nvSpPr>
            <p:cNvPr id="237655"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37656"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1" name="Group 35"/>
          <p:cNvGrpSpPr>
            <a:grpSpLocks/>
          </p:cNvGrpSpPr>
          <p:nvPr/>
        </p:nvGrpSpPr>
        <p:grpSpPr bwMode="auto">
          <a:xfrm>
            <a:off x="2630488" y="3373438"/>
            <a:ext cx="3673475" cy="474662"/>
            <a:chOff x="1312" y="2320"/>
            <a:chExt cx="1832" cy="422"/>
          </a:xfrm>
        </p:grpSpPr>
        <p:sp>
          <p:nvSpPr>
            <p:cNvPr id="237653"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تأديب الله</a:t>
              </a:r>
              <a:endParaRPr lang="en-US" altLang="zh-CN" sz="2400" dirty="0">
                <a:solidFill>
                  <a:srgbClr val="FFFFFF"/>
                </a:solidFill>
                <a:latin typeface="Arial Narrow" charset="0"/>
                <a:ea typeface="SimSun" charset="0"/>
                <a:cs typeface="SimSun" charset="0"/>
              </a:endParaRPr>
            </a:p>
          </p:txBody>
        </p:sp>
        <p:sp>
          <p:nvSpPr>
            <p:cNvPr id="237654"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2" name="Group 38"/>
          <p:cNvGrpSpPr>
            <a:grpSpLocks/>
          </p:cNvGrpSpPr>
          <p:nvPr/>
        </p:nvGrpSpPr>
        <p:grpSpPr bwMode="auto">
          <a:xfrm>
            <a:off x="6303963" y="3373438"/>
            <a:ext cx="2840037" cy="474662"/>
            <a:chOff x="3144" y="2320"/>
            <a:chExt cx="1416" cy="422"/>
          </a:xfrm>
        </p:grpSpPr>
        <p:sp>
          <p:nvSpPr>
            <p:cNvPr id="237651"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37652"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3" name="Group 41"/>
          <p:cNvGrpSpPr>
            <a:grpSpLocks/>
          </p:cNvGrpSpPr>
          <p:nvPr/>
        </p:nvGrpSpPr>
        <p:grpSpPr bwMode="auto">
          <a:xfrm>
            <a:off x="0" y="3848100"/>
            <a:ext cx="2630488" cy="474663"/>
            <a:chOff x="0" y="2742"/>
            <a:chExt cx="1312" cy="422"/>
          </a:xfrm>
        </p:grpSpPr>
        <p:sp>
          <p:nvSpPr>
            <p:cNvPr id="237649"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37650"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4" name="Group 44"/>
          <p:cNvGrpSpPr>
            <a:grpSpLocks/>
          </p:cNvGrpSpPr>
          <p:nvPr/>
        </p:nvGrpSpPr>
        <p:grpSpPr bwMode="auto">
          <a:xfrm>
            <a:off x="2630488" y="3848100"/>
            <a:ext cx="3673475" cy="474663"/>
            <a:chOff x="1312" y="2742"/>
            <a:chExt cx="1832" cy="422"/>
          </a:xfrm>
        </p:grpSpPr>
        <p:sp>
          <p:nvSpPr>
            <p:cNvPr id="237647"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تذمر إسرائيل</a:t>
              </a:r>
              <a:endParaRPr lang="en-US" altLang="zh-CN" sz="2400" dirty="0">
                <a:solidFill>
                  <a:srgbClr val="FFFFFF"/>
                </a:solidFill>
                <a:latin typeface="Arial Narrow" charset="0"/>
                <a:ea typeface="SimSun" charset="0"/>
                <a:cs typeface="SimSun" charset="0"/>
              </a:endParaRPr>
            </a:p>
          </p:txBody>
        </p:sp>
        <p:sp>
          <p:nvSpPr>
            <p:cNvPr id="237648"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5" name="Group 47"/>
          <p:cNvGrpSpPr>
            <a:grpSpLocks/>
          </p:cNvGrpSpPr>
          <p:nvPr/>
        </p:nvGrpSpPr>
        <p:grpSpPr bwMode="auto">
          <a:xfrm>
            <a:off x="6303963" y="3848100"/>
            <a:ext cx="2840037" cy="474663"/>
            <a:chOff x="3144" y="2742"/>
            <a:chExt cx="1416" cy="422"/>
          </a:xfrm>
        </p:grpSpPr>
        <p:sp>
          <p:nvSpPr>
            <p:cNvPr id="237645"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37646"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6" name="Group 50"/>
          <p:cNvGrpSpPr>
            <a:grpSpLocks/>
          </p:cNvGrpSpPr>
          <p:nvPr/>
        </p:nvGrpSpPr>
        <p:grpSpPr bwMode="auto">
          <a:xfrm>
            <a:off x="0" y="4322763"/>
            <a:ext cx="2630488" cy="476250"/>
            <a:chOff x="0" y="3164"/>
            <a:chExt cx="1312" cy="422"/>
          </a:xfrm>
        </p:grpSpPr>
        <p:sp>
          <p:nvSpPr>
            <p:cNvPr id="237643"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237644"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7" name="Group 53"/>
          <p:cNvGrpSpPr>
            <a:grpSpLocks/>
          </p:cNvGrpSpPr>
          <p:nvPr/>
        </p:nvGrpSpPr>
        <p:grpSpPr bwMode="auto">
          <a:xfrm>
            <a:off x="2630488" y="4322763"/>
            <a:ext cx="3673475" cy="476250"/>
            <a:chOff x="1312" y="3164"/>
            <a:chExt cx="1832" cy="422"/>
          </a:xfrm>
        </p:grpSpPr>
        <p:sp>
          <p:nvSpPr>
            <p:cNvPr id="237641"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237642"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8" name="Group 56"/>
          <p:cNvGrpSpPr>
            <a:grpSpLocks/>
          </p:cNvGrpSpPr>
          <p:nvPr/>
        </p:nvGrpSpPr>
        <p:grpSpPr bwMode="auto">
          <a:xfrm>
            <a:off x="6303963" y="4322763"/>
            <a:ext cx="2840037" cy="476250"/>
            <a:chOff x="3144" y="3164"/>
            <a:chExt cx="1416" cy="422"/>
          </a:xfrm>
        </p:grpSpPr>
        <p:sp>
          <p:nvSpPr>
            <p:cNvPr id="237639"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237640"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9" name="Group 59"/>
          <p:cNvGrpSpPr>
            <a:grpSpLocks/>
          </p:cNvGrpSpPr>
          <p:nvPr/>
        </p:nvGrpSpPr>
        <p:grpSpPr bwMode="auto">
          <a:xfrm>
            <a:off x="0" y="4799013"/>
            <a:ext cx="2630488" cy="474662"/>
            <a:chOff x="0" y="3586"/>
            <a:chExt cx="1312" cy="422"/>
          </a:xfrm>
        </p:grpSpPr>
        <p:sp>
          <p:nvSpPr>
            <p:cNvPr id="237637"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237638"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0" name="Group 62"/>
          <p:cNvGrpSpPr>
            <a:grpSpLocks/>
          </p:cNvGrpSpPr>
          <p:nvPr/>
        </p:nvGrpSpPr>
        <p:grpSpPr bwMode="auto">
          <a:xfrm>
            <a:off x="2630488" y="4799013"/>
            <a:ext cx="3673475" cy="474662"/>
            <a:chOff x="1312" y="3586"/>
            <a:chExt cx="1832" cy="422"/>
          </a:xfrm>
        </p:grpSpPr>
        <p:sp>
          <p:nvSpPr>
            <p:cNvPr id="237635"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237636"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1" name="Group 65"/>
          <p:cNvGrpSpPr>
            <a:grpSpLocks/>
          </p:cNvGrpSpPr>
          <p:nvPr/>
        </p:nvGrpSpPr>
        <p:grpSpPr bwMode="auto">
          <a:xfrm>
            <a:off x="6303963" y="4799013"/>
            <a:ext cx="2840037" cy="474662"/>
            <a:chOff x="3144" y="3586"/>
            <a:chExt cx="1416" cy="422"/>
          </a:xfrm>
        </p:grpSpPr>
        <p:sp>
          <p:nvSpPr>
            <p:cNvPr id="237633"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237634"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2" name="Group 68"/>
          <p:cNvGrpSpPr>
            <a:grpSpLocks/>
          </p:cNvGrpSpPr>
          <p:nvPr/>
        </p:nvGrpSpPr>
        <p:grpSpPr bwMode="auto">
          <a:xfrm>
            <a:off x="0" y="5273675"/>
            <a:ext cx="2630488" cy="582613"/>
            <a:chOff x="0" y="4008"/>
            <a:chExt cx="1312" cy="518"/>
          </a:xfrm>
        </p:grpSpPr>
        <p:sp>
          <p:nvSpPr>
            <p:cNvPr id="237631"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37632"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3" name="Group 71"/>
          <p:cNvGrpSpPr>
            <a:grpSpLocks/>
          </p:cNvGrpSpPr>
          <p:nvPr/>
        </p:nvGrpSpPr>
        <p:grpSpPr bwMode="auto">
          <a:xfrm>
            <a:off x="2630488" y="5273675"/>
            <a:ext cx="3673475" cy="582613"/>
            <a:chOff x="1312" y="4008"/>
            <a:chExt cx="1832" cy="518"/>
          </a:xfrm>
        </p:grpSpPr>
        <p:sp>
          <p:nvSpPr>
            <p:cNvPr id="237629"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37630"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4" name="Group 74"/>
          <p:cNvGrpSpPr>
            <a:grpSpLocks/>
          </p:cNvGrpSpPr>
          <p:nvPr/>
        </p:nvGrpSpPr>
        <p:grpSpPr bwMode="auto">
          <a:xfrm>
            <a:off x="6303963" y="5273675"/>
            <a:ext cx="2840037" cy="582613"/>
            <a:chOff x="3144" y="4008"/>
            <a:chExt cx="1416" cy="518"/>
          </a:xfrm>
        </p:grpSpPr>
        <p:sp>
          <p:nvSpPr>
            <p:cNvPr id="237627"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37628"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5" name="Group 77"/>
          <p:cNvGrpSpPr>
            <a:grpSpLocks/>
          </p:cNvGrpSpPr>
          <p:nvPr/>
        </p:nvGrpSpPr>
        <p:grpSpPr bwMode="auto">
          <a:xfrm>
            <a:off x="0" y="5856288"/>
            <a:ext cx="1347788" cy="1001712"/>
            <a:chOff x="0" y="4526"/>
            <a:chExt cx="672" cy="890"/>
          </a:xfrm>
        </p:grpSpPr>
        <p:sp>
          <p:nvSpPr>
            <p:cNvPr id="237625"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Narrow" charset="0"/>
                  <a:ea typeface="SimSun" charset="0"/>
                  <a:cs typeface="SimSun" charset="0"/>
                </a:rPr>
                <a:t>التأسيس </a:t>
              </a:r>
            </a:p>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(1-4)</a:t>
              </a:r>
            </a:p>
          </p:txBody>
        </p:sp>
        <p:sp>
          <p:nvSpPr>
            <p:cNvPr id="237626"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6" name="Group 80"/>
          <p:cNvGrpSpPr>
            <a:grpSpLocks/>
          </p:cNvGrpSpPr>
          <p:nvPr/>
        </p:nvGrpSpPr>
        <p:grpSpPr bwMode="auto">
          <a:xfrm>
            <a:off x="1347788" y="5856288"/>
            <a:ext cx="1282700" cy="1001712"/>
            <a:chOff x="672" y="4526"/>
            <a:chExt cx="640" cy="890"/>
          </a:xfrm>
        </p:grpSpPr>
        <p:sp>
          <p:nvSpPr>
            <p:cNvPr id="237623"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التقديس</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(5: 1- 10: 10)</a:t>
              </a:r>
            </a:p>
          </p:txBody>
        </p:sp>
        <p:sp>
          <p:nvSpPr>
            <p:cNvPr id="237624"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7" name="Group 83"/>
          <p:cNvGrpSpPr>
            <a:grpSpLocks/>
          </p:cNvGrpSpPr>
          <p:nvPr/>
        </p:nvGrpSpPr>
        <p:grpSpPr bwMode="auto">
          <a:xfrm>
            <a:off x="2630488" y="5856288"/>
            <a:ext cx="785812" cy="1001712"/>
            <a:chOff x="1312" y="4526"/>
            <a:chExt cx="392" cy="890"/>
          </a:xfrm>
        </p:grpSpPr>
        <p:sp>
          <p:nvSpPr>
            <p:cNvPr id="237621"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إلى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(10: 11- 12: 16)</a:t>
              </a:r>
            </a:p>
          </p:txBody>
        </p:sp>
        <p:sp>
          <p:nvSpPr>
            <p:cNvPr id="237622"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8" name="Group 86"/>
          <p:cNvGrpSpPr>
            <a:grpSpLocks/>
          </p:cNvGrpSpPr>
          <p:nvPr/>
        </p:nvGrpSpPr>
        <p:grpSpPr bwMode="auto">
          <a:xfrm>
            <a:off x="3416300" y="5856288"/>
            <a:ext cx="722313" cy="1001712"/>
            <a:chOff x="1704" y="4526"/>
            <a:chExt cx="360" cy="890"/>
          </a:xfrm>
        </p:grpSpPr>
        <p:sp>
          <p:nvSpPr>
            <p:cNvPr id="237619"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dirty="0">
                  <a:solidFill>
                    <a:srgbClr val="FFFFFF"/>
                  </a:solidFill>
                  <a:latin typeface="Arial Narrow" charset="0"/>
                  <a:ea typeface="SimSun" charset="0"/>
                  <a:cs typeface="SimSun" charset="0"/>
                </a:rPr>
                <a:t> </a:t>
              </a:r>
              <a:r>
                <a:rPr lang="ar-JO" altLang="zh-CN" sz="1600" dirty="0">
                  <a:solidFill>
                    <a:srgbClr val="FFFFFF"/>
                  </a:solidFill>
                  <a:latin typeface="Arial" panose="020B0604020202020204" pitchFamily="34" charset="0"/>
                  <a:ea typeface="SimSun" charset="0"/>
                  <a:cs typeface="Arial" panose="020B0604020202020204" pitchFamily="34" charset="0"/>
                </a:rPr>
                <a:t>خطيئة قادش</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(13- 14)</a:t>
              </a:r>
            </a:p>
          </p:txBody>
        </p:sp>
        <p:sp>
          <p:nvSpPr>
            <p:cNvPr id="237620"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9" name="Group 89"/>
          <p:cNvGrpSpPr>
            <a:grpSpLocks/>
          </p:cNvGrpSpPr>
          <p:nvPr/>
        </p:nvGrpSpPr>
        <p:grpSpPr bwMode="auto">
          <a:xfrm>
            <a:off x="4138613" y="5856288"/>
            <a:ext cx="722312" cy="1001712"/>
            <a:chOff x="2064" y="4526"/>
            <a:chExt cx="360" cy="890"/>
          </a:xfrm>
        </p:grpSpPr>
        <p:sp>
          <p:nvSpPr>
            <p:cNvPr id="237617"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البرية</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(15- 19)</a:t>
              </a:r>
            </a:p>
          </p:txBody>
        </p:sp>
        <p:sp>
          <p:nvSpPr>
            <p:cNvPr id="237618"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600" name="Group 92"/>
          <p:cNvGrpSpPr>
            <a:grpSpLocks/>
          </p:cNvGrpSpPr>
          <p:nvPr/>
        </p:nvGrpSpPr>
        <p:grpSpPr bwMode="auto">
          <a:xfrm>
            <a:off x="4860925" y="5856288"/>
            <a:ext cx="657225" cy="1001712"/>
            <a:chOff x="2424" y="4526"/>
            <a:chExt cx="328" cy="890"/>
          </a:xfrm>
        </p:grpSpPr>
        <p:sp>
          <p:nvSpPr>
            <p:cNvPr id="237615"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موآب</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(20-21)</a:t>
              </a:r>
            </a:p>
          </p:txBody>
        </p:sp>
        <p:sp>
          <p:nvSpPr>
            <p:cNvPr id="237616"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601" name="Group 95"/>
          <p:cNvGrpSpPr>
            <a:grpSpLocks/>
          </p:cNvGrpSpPr>
          <p:nvPr/>
        </p:nvGrpSpPr>
        <p:grpSpPr bwMode="auto">
          <a:xfrm>
            <a:off x="5518150" y="5856288"/>
            <a:ext cx="785813" cy="1001712"/>
            <a:chOff x="2752" y="4526"/>
            <a:chExt cx="392" cy="890"/>
          </a:xfrm>
        </p:grpSpPr>
        <p:sp>
          <p:nvSpPr>
            <p:cNvPr id="237613"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خطيئة موآب</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(22-25)</a:t>
              </a:r>
            </a:p>
          </p:txBody>
        </p:sp>
        <p:sp>
          <p:nvSpPr>
            <p:cNvPr id="237614"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602" name="Group 98"/>
          <p:cNvGrpSpPr>
            <a:grpSpLocks/>
          </p:cNvGrpSpPr>
          <p:nvPr/>
        </p:nvGrpSpPr>
        <p:grpSpPr bwMode="auto">
          <a:xfrm>
            <a:off x="6303963" y="5856288"/>
            <a:ext cx="890587" cy="1001712"/>
            <a:chOff x="3144" y="4526"/>
            <a:chExt cx="444" cy="890"/>
          </a:xfrm>
        </p:grpSpPr>
        <p:sp>
          <p:nvSpPr>
            <p:cNvPr id="237611"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تجهيز الأرض</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(26-27)</a:t>
              </a:r>
            </a:p>
          </p:txBody>
        </p:sp>
        <p:sp>
          <p:nvSpPr>
            <p:cNvPr id="237612"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603" name="Group 101"/>
          <p:cNvGrpSpPr>
            <a:grpSpLocks/>
          </p:cNvGrpSpPr>
          <p:nvPr/>
        </p:nvGrpSpPr>
        <p:grpSpPr bwMode="auto">
          <a:xfrm>
            <a:off x="7194550" y="5856288"/>
            <a:ext cx="882650" cy="1001712"/>
            <a:chOff x="3588" y="4526"/>
            <a:chExt cx="440" cy="890"/>
          </a:xfrm>
        </p:grpSpPr>
        <p:sp>
          <p:nvSpPr>
            <p:cNvPr id="237609" name="Rectangle 102"/>
            <p:cNvSpPr>
              <a:spLocks noChangeArrowheads="1"/>
            </p:cNvSpPr>
            <p:nvPr/>
          </p:nvSpPr>
          <p:spPr bwMode="auto">
            <a:xfrm>
              <a:off x="3620" y="4739"/>
              <a:ext cx="376" cy="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dirty="0">
                  <a:solidFill>
                    <a:srgbClr val="FFFFFF"/>
                  </a:solidFill>
                  <a:latin typeface="Arial Narrow" charset="0"/>
                  <a:ea typeface="SimSun" charset="0"/>
                  <a:cs typeface="SimSun" charset="0"/>
                </a:rPr>
                <a:t> </a:t>
              </a:r>
              <a:r>
                <a:rPr lang="ar-JO" altLang="zh-CN" sz="1600" dirty="0">
                  <a:solidFill>
                    <a:srgbClr val="FFFFFF"/>
                  </a:solidFill>
                  <a:latin typeface="Arial" panose="020B0604020202020204" pitchFamily="34" charset="0"/>
                  <a:ea typeface="SimSun" charset="0"/>
                  <a:cs typeface="Arial" panose="020B0604020202020204" pitchFamily="34" charset="0"/>
                </a:rPr>
                <a:t>التقدمات والنذور</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(28-30)</a:t>
              </a:r>
            </a:p>
            <a:p>
              <a:pPr algn="ctr" defTabSz="914400" fontAlgn="base">
                <a:spcBef>
                  <a:spcPct val="0"/>
                </a:spcBef>
                <a:spcAft>
                  <a:spcPct val="0"/>
                </a:spcAft>
              </a:pP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37610"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37604"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الاستعدادات النهائية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(31-36)</a:t>
            </a:r>
          </a:p>
        </p:txBody>
      </p:sp>
      <p:sp>
        <p:nvSpPr>
          <p:cNvPr id="237605"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37606"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237607"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panose="020B0604020202020204" pitchFamily="34" charset="0"/>
                <a:cs typeface="Arial" panose="020B0604020202020204" pitchFamily="34" charset="0"/>
              </a:rPr>
              <a:t>سِفر العدد</a:t>
            </a:r>
            <a:endParaRPr lang="en-US" dirty="0">
              <a:solidFill>
                <a:srgbClr val="000000"/>
              </a:solidFill>
              <a:latin typeface="Arial" panose="020B0604020202020204" pitchFamily="34" charset="0"/>
              <a:cs typeface="Arial" panose="020B0604020202020204" pitchFamily="34" charset="0"/>
            </a:endParaRPr>
          </a:p>
        </p:txBody>
      </p:sp>
      <p:sp>
        <p:nvSpPr>
          <p:cNvPr id="237608" name="Oval 108"/>
          <p:cNvSpPr>
            <a:spLocks noChangeArrowheads="1"/>
          </p:cNvSpPr>
          <p:nvPr/>
        </p:nvSpPr>
        <p:spPr bwMode="auto">
          <a:xfrm>
            <a:off x="1270000" y="5791200"/>
            <a:ext cx="13716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929542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603302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9618" name="Picture 1" descr="sf_newYearsBlessing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9" name="Title 2"/>
          <p:cNvSpPr>
            <a:spLocks noGrp="1"/>
          </p:cNvSpPr>
          <p:nvPr>
            <p:ph type="ctrTitle"/>
          </p:nvPr>
        </p:nvSpPr>
        <p:spPr>
          <a:xfrm>
            <a:off x="-825500" y="609600"/>
            <a:ext cx="7772400" cy="1778598"/>
          </a:xfrm>
        </p:spPr>
        <p:txBody>
          <a:bodyPr/>
          <a:lstStyle/>
          <a:p>
            <a:r>
              <a:rPr lang="ar-JO" sz="7200" b="1" dirty="0">
                <a:solidFill>
                  <a:srgbClr val="005900"/>
                </a:solidFill>
                <a:effectLst>
                  <a:outerShdw blurRad="50800" dist="76200" dir="2700000" algn="tl" rotWithShape="0">
                    <a:schemeClr val="bg1"/>
                  </a:outerShdw>
                </a:effectLst>
                <a:latin typeface="Arial" panose="020B0604020202020204" pitchFamily="34" charset="0"/>
                <a:ea typeface="ヒラギノ角ゴ Pro W3" charset="0"/>
                <a:cs typeface="Arial" panose="020B0604020202020204" pitchFamily="34" charset="0"/>
              </a:rPr>
              <a:t>يباركك</a:t>
            </a:r>
            <a:br>
              <a:rPr lang="en-US" b="1" dirty="0">
                <a:solidFill>
                  <a:srgbClr val="005900"/>
                </a:solidFill>
                <a:effectLst>
                  <a:outerShdw blurRad="50800" dist="76200" dir="2700000" algn="tl" rotWithShape="0">
                    <a:schemeClr val="bg1"/>
                  </a:outerShdw>
                </a:effectLst>
                <a:latin typeface="Arial" panose="020B0604020202020204" pitchFamily="34" charset="0"/>
                <a:ea typeface="ヒラギノ角ゴ Pro W3" charset="0"/>
                <a:cs typeface="Arial" panose="020B0604020202020204" pitchFamily="34" charset="0"/>
              </a:rPr>
            </a:br>
            <a:r>
              <a:rPr lang="en-US" b="1" dirty="0">
                <a:solidFill>
                  <a:srgbClr val="005900"/>
                </a:solidFill>
                <a:effectLst>
                  <a:outerShdw blurRad="50800" dist="76200" dir="2700000" algn="tl" rotWithShape="0">
                    <a:schemeClr val="bg1"/>
                  </a:outerShdw>
                </a:effectLst>
                <a:latin typeface="Arial" panose="020B0604020202020204" pitchFamily="34" charset="0"/>
                <a:ea typeface="ヒラギノ角ゴ Pro W3" charset="0"/>
                <a:cs typeface="Arial" panose="020B0604020202020204" pitchFamily="34" charset="0"/>
              </a:rPr>
              <a:t>					</a:t>
            </a:r>
            <a:r>
              <a:rPr lang="ar-JO" b="1" dirty="0">
                <a:solidFill>
                  <a:srgbClr val="005900"/>
                </a:solidFill>
                <a:effectLst>
                  <a:outerShdw blurRad="50800" dist="76200" dir="2700000" algn="tl" rotWithShape="0">
                    <a:schemeClr val="bg1"/>
                  </a:outerShdw>
                </a:effectLst>
                <a:latin typeface="Arial" panose="020B0604020202020204" pitchFamily="34" charset="0"/>
                <a:ea typeface="ヒラギノ角ゴ Pro W3" charset="0"/>
                <a:cs typeface="Arial" panose="020B0604020202020204" pitchFamily="34" charset="0"/>
              </a:rPr>
              <a:t>الرّب</a:t>
            </a:r>
            <a:endParaRPr lang="en-US" b="1" dirty="0">
              <a:solidFill>
                <a:srgbClr val="005900"/>
              </a:solidFill>
              <a:effectLst>
                <a:outerShdw blurRad="50800" dist="76200" dir="2700000" algn="tl" rotWithShape="0">
                  <a:schemeClr val="bg1"/>
                </a:outerShdw>
              </a:effectLst>
              <a:latin typeface="Arial" panose="020B0604020202020204" pitchFamily="34" charset="0"/>
              <a:ea typeface="ヒラギノ角ゴ Pro W3" charset="0"/>
              <a:cs typeface="Arial" panose="020B0604020202020204" pitchFamily="34" charset="0"/>
            </a:endParaRPr>
          </a:p>
        </p:txBody>
      </p:sp>
      <p:sp>
        <p:nvSpPr>
          <p:cNvPr id="239620" name="Title 2"/>
          <p:cNvSpPr txBox="1">
            <a:spLocks/>
          </p:cNvSpPr>
          <p:nvPr/>
        </p:nvSpPr>
        <p:spPr bwMode="auto">
          <a:xfrm>
            <a:off x="901700" y="2890838"/>
            <a:ext cx="7073900" cy="271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pPr>
            <a:r>
              <a:rPr lang="ar-JO" sz="2800" b="1" dirty="0">
                <a:solidFill>
                  <a:srgbClr val="005900"/>
                </a:solidFill>
                <a:effectLst>
                  <a:outerShdw blurRad="50800" dist="76200" dir="2700000" algn="tl" rotWithShape="0">
                    <a:srgbClr val="FFFFFF"/>
                  </a:outerShdw>
                </a:effectLst>
                <a:latin typeface="Arial" panose="020B0604020202020204" pitchFamily="34" charset="0"/>
                <a:ea typeface="ヒラギノ角ゴ Pro W3" charset="0"/>
                <a:cs typeface="Arial" panose="020B0604020202020204" pitchFamily="34" charset="0"/>
              </a:rPr>
              <a:t>ويحرسكَ؛</a:t>
            </a:r>
            <a:endParaRPr lang="en-US" sz="2800" b="1" dirty="0">
              <a:solidFill>
                <a:srgbClr val="005900"/>
              </a:solidFill>
              <a:effectLst>
                <a:outerShdw blurRad="50800" dist="76200" dir="2700000" algn="tl" rotWithShape="0">
                  <a:srgbClr val="FFFFFF"/>
                </a:outerShdw>
              </a:effectLst>
              <a:latin typeface="Arial" panose="020B0604020202020204" pitchFamily="34" charset="0"/>
              <a:ea typeface="ヒラギノ角ゴ Pro W3" charset="0"/>
              <a:cs typeface="Arial" panose="020B0604020202020204" pitchFamily="34" charset="0"/>
            </a:endParaRPr>
          </a:p>
          <a:p>
            <a:pPr fontAlgn="base">
              <a:spcBef>
                <a:spcPct val="0"/>
              </a:spcBef>
              <a:spcAft>
                <a:spcPct val="0"/>
              </a:spcAft>
            </a:pPr>
            <a:endPar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endParaRPr>
          </a:p>
          <a:p>
            <a:pPr fontAlgn="base">
              <a:spcBef>
                <a:spcPct val="0"/>
              </a:spcBef>
              <a:spcAft>
                <a:spcPct val="0"/>
              </a:spcAft>
            </a:pPr>
            <a:r>
              <a:rPr lang="ar-JO" sz="2800" b="1" dirty="0">
                <a:solidFill>
                  <a:srgbClr val="005900"/>
                </a:solidFill>
                <a:effectLst>
                  <a:outerShdw blurRad="50800" dist="76200" dir="2700000" algn="tl" rotWithShape="0">
                    <a:srgbClr val="FFFFFF"/>
                  </a:outerShdw>
                </a:effectLst>
                <a:latin typeface="Arial" panose="020B0604020202020204" pitchFamily="34" charset="0"/>
                <a:ea typeface="ヒラギノ角ゴ Pro W3" charset="0"/>
                <a:cs typeface="Arial" panose="020B0604020202020204" pitchFamily="34" charset="0"/>
              </a:rPr>
              <a:t>يُضِيءُ الرَّبُّ بِوَجْهِهِ عَلَيْكَ وَيَرْحَمُكَ؛</a:t>
            </a:r>
          </a:p>
          <a:p>
            <a:pPr fontAlgn="base">
              <a:spcBef>
                <a:spcPct val="0"/>
              </a:spcBef>
              <a:spcAft>
                <a:spcPct val="0"/>
              </a:spcAft>
            </a:pPr>
            <a:endParaRPr lang="ar-JO" sz="2800" b="1" dirty="0">
              <a:solidFill>
                <a:srgbClr val="005900"/>
              </a:solidFill>
              <a:effectLst>
                <a:outerShdw blurRad="50800" dist="76200" dir="2700000" algn="tl" rotWithShape="0">
                  <a:srgbClr val="FFFFFF"/>
                </a:outerShdw>
              </a:effectLst>
              <a:latin typeface="Arial" panose="020B0604020202020204" pitchFamily="34" charset="0"/>
              <a:ea typeface="ヒラギノ角ゴ Pro W3" charset="0"/>
              <a:cs typeface="Arial" panose="020B0604020202020204" pitchFamily="34" charset="0"/>
            </a:endParaRPr>
          </a:p>
          <a:p>
            <a:pPr fontAlgn="base">
              <a:spcBef>
                <a:spcPct val="0"/>
              </a:spcBef>
              <a:spcAft>
                <a:spcPct val="0"/>
              </a:spcAft>
            </a:pPr>
            <a:endPar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endParaRPr>
          </a:p>
          <a:p>
            <a:pPr fontAlgn="base">
              <a:spcBef>
                <a:spcPct val="0"/>
              </a:spcBef>
              <a:spcAft>
                <a:spcPct val="0"/>
              </a:spcAft>
            </a:pPr>
            <a:r>
              <a:rPr lang="ar-JO" sz="2800" b="1" dirty="0">
                <a:solidFill>
                  <a:srgbClr val="005900"/>
                </a:solidFill>
                <a:effectLst>
                  <a:outerShdw blurRad="50800" dist="76200" dir="2700000" algn="tl" rotWithShape="0">
                    <a:srgbClr val="FFFFFF"/>
                  </a:outerShdw>
                </a:effectLst>
                <a:latin typeface="Arial" panose="020B0604020202020204" pitchFamily="34" charset="0"/>
                <a:ea typeface="ヒラギノ角ゴ Pro W3" charset="0"/>
                <a:cs typeface="Arial" panose="020B0604020202020204" pitchFamily="34" charset="0"/>
              </a:rPr>
              <a:t>يَلْتَفِتُ الرَّبُّ بِوَجْهِهِ إِلَيْكَ وَيَمْنَحُكَ سَلاماً.</a:t>
            </a:r>
            <a:endParaRPr lang="en-US" sz="2800" b="1" dirty="0">
              <a:solidFill>
                <a:srgbClr val="005900"/>
              </a:solidFill>
              <a:effectLst>
                <a:outerShdw blurRad="50800" dist="76200" dir="2700000" algn="tl" rotWithShape="0">
                  <a:srgbClr val="FFFFFF"/>
                </a:outerShdw>
              </a:effectLst>
              <a:latin typeface="Arial" panose="020B0604020202020204" pitchFamily="34" charset="0"/>
              <a:ea typeface="ヒラギノ角ゴ Pro W3" charset="0"/>
              <a:cs typeface="Arial" panose="020B0604020202020204" pitchFamily="34" charset="0"/>
            </a:endParaRPr>
          </a:p>
        </p:txBody>
      </p:sp>
      <p:sp>
        <p:nvSpPr>
          <p:cNvPr id="5" name="Title 2"/>
          <p:cNvSpPr txBox="1">
            <a:spLocks/>
          </p:cNvSpPr>
          <p:nvPr/>
        </p:nvSpPr>
        <p:spPr bwMode="auto">
          <a:xfrm>
            <a:off x="203200" y="5943600"/>
            <a:ext cx="77724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pPr algn="l">
              <a:defRPr/>
            </a:pPr>
            <a:r>
              <a:rPr lang="ar-JO" sz="3600" b="1" dirty="0">
                <a:solidFill>
                  <a:srgbClr val="FFFFFF"/>
                </a:solidFill>
                <a:effectLst>
                  <a:outerShdw blurRad="50800" dist="63500" dir="2700000" algn="tl" rotWithShape="0">
                    <a:srgbClr val="000000"/>
                  </a:outerShdw>
                </a:effectLst>
                <a:latin typeface="Arial" panose="020B0604020202020204" pitchFamily="34" charset="0"/>
                <a:ea typeface="ヒラギノ角ゴ Pro W3"/>
                <a:cs typeface="Arial" panose="020B0604020202020204" pitchFamily="34" charset="0"/>
              </a:rPr>
              <a:t>عَدَد 6: 24- 26</a:t>
            </a:r>
            <a:endParaRPr lang="en-US" sz="3600" b="1" dirty="0">
              <a:solidFill>
                <a:srgbClr val="FFFFFF"/>
              </a:solidFill>
              <a:effectLst>
                <a:outerShdw blurRad="50800" dist="63500" dir="2700000" algn="tl" rotWithShape="0">
                  <a:srgbClr val="000000"/>
                </a:outerShdw>
              </a:effectLst>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885394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974442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xfrm>
            <a:off x="-76200" y="609600"/>
            <a:ext cx="9220200" cy="11430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a typeface="ＭＳ Ｐゴシック" charset="0"/>
              </a:rPr>
              <a:t>عَدَد 7: 12</a:t>
            </a:r>
            <a:endParaRPr lang="en-US" b="1" dirty="0">
              <a:ea typeface="ＭＳ Ｐゴシック" charset="0"/>
            </a:endParaRPr>
          </a:p>
        </p:txBody>
      </p:sp>
      <p:sp>
        <p:nvSpPr>
          <p:cNvPr id="2475012" name="Rectangle 4"/>
          <p:cNvSpPr>
            <a:spLocks noChangeArrowheads="1"/>
          </p:cNvSpPr>
          <p:nvPr/>
        </p:nvSpPr>
        <p:spPr bwMode="auto">
          <a:xfrm>
            <a:off x="0" y="2362200"/>
            <a:ext cx="92202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fontAlgn="base">
              <a:spcBef>
                <a:spcPct val="0"/>
              </a:spcBef>
              <a:spcAft>
                <a:spcPct val="0"/>
              </a:spcAft>
              <a:defRPr/>
            </a:pPr>
            <a:r>
              <a:rPr lang="ar-JO" altLang="ja-JP" sz="4400" b="1" dirty="0">
                <a:solidFill>
                  <a:srgbClr val="FFFFFF"/>
                </a:solidFill>
                <a:latin typeface="Arial"/>
                <a:ea typeface="ＭＳ Ｐゴシック" charset="0"/>
                <a:cs typeface="Arial"/>
              </a:rPr>
              <a:t>"فَكَانَ نَحْشُونُ</a:t>
            </a:r>
          </a:p>
          <a:p>
            <a:pPr algn="ctr" defTabSz="914400" fontAlgn="base">
              <a:spcBef>
                <a:spcPct val="0"/>
              </a:spcBef>
              <a:spcAft>
                <a:spcPct val="0"/>
              </a:spcAft>
              <a:defRPr/>
            </a:pPr>
            <a:r>
              <a:rPr lang="ar-JO" altLang="ja-JP" sz="4400" b="1" dirty="0">
                <a:solidFill>
                  <a:srgbClr val="FFFFFF"/>
                </a:solidFill>
                <a:latin typeface="Arial"/>
                <a:ea typeface="ＭＳ Ｐゴシック" charset="0"/>
                <a:cs typeface="Arial"/>
              </a:rPr>
              <a:t> هُوَ الَّذِي قَدَّمَ قُرْبَانَهُ</a:t>
            </a:r>
          </a:p>
          <a:p>
            <a:pPr algn="ctr" defTabSz="914400" fontAlgn="base">
              <a:spcBef>
                <a:spcPct val="0"/>
              </a:spcBef>
              <a:spcAft>
                <a:spcPct val="0"/>
              </a:spcAft>
              <a:defRPr/>
            </a:pPr>
            <a:r>
              <a:rPr lang="ar-JO" altLang="ja-JP" sz="4400" b="1" dirty="0">
                <a:solidFill>
                  <a:srgbClr val="FFFFFF"/>
                </a:solidFill>
                <a:latin typeface="Arial"/>
                <a:ea typeface="ＭＳ Ｐゴシック" charset="0"/>
                <a:cs typeface="Arial"/>
              </a:rPr>
              <a:t> </a:t>
            </a:r>
            <a:r>
              <a:rPr lang="ar-JO" altLang="ja-JP" sz="4400" b="1" dirty="0">
                <a:solidFill>
                  <a:srgbClr val="FFFF00"/>
                </a:solidFill>
                <a:latin typeface="Arial"/>
                <a:ea typeface="ＭＳ Ｐゴシック" charset="0"/>
                <a:cs typeface="Arial"/>
              </a:rPr>
              <a:t>فِي الْيَوْمِ الأَوَّلِ...</a:t>
            </a:r>
            <a:r>
              <a:rPr lang="ar-JO" altLang="ja-JP" sz="4400" b="1" dirty="0">
                <a:solidFill>
                  <a:srgbClr val="FFFFFF"/>
                </a:solidFill>
                <a:latin typeface="Arial"/>
                <a:ea typeface="ＭＳ Ｐゴシック" charset="0"/>
                <a:cs typeface="Arial"/>
              </a:rPr>
              <a:t>"</a:t>
            </a:r>
            <a:endParaRPr lang="en-US" sz="44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196422915"/>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776447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41081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5128"/>
          <a:stretch/>
        </p:blipFill>
        <p:spPr>
          <a:xfrm>
            <a:off x="0" y="4114"/>
            <a:ext cx="9138162" cy="6853886"/>
          </a:xfrm>
          <a:prstGeom prst="rect">
            <a:avLst/>
          </a:prstGeom>
        </p:spPr>
      </p:pic>
      <p:sp>
        <p:nvSpPr>
          <p:cNvPr id="900098" name="Rectangle 2"/>
          <p:cNvSpPr>
            <a:spLocks noGrp="1" noChangeArrowheads="1"/>
          </p:cNvSpPr>
          <p:nvPr>
            <p:ph type="ctrTitle"/>
          </p:nvPr>
        </p:nvSpPr>
        <p:spPr>
          <a:xfrm>
            <a:off x="-5838" y="80508"/>
            <a:ext cx="9144000" cy="245934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أتبع توجيهات الله</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بدلاً من طريقك الخاص</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لتنظيم حياتك.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0728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organized.</a:t>
            </a:r>
          </a:p>
        </p:txBody>
      </p:sp>
      <p:pic>
        <p:nvPicPr>
          <p:cNvPr id="4" name="Picture 3"/>
          <p:cNvPicPr>
            <a:picLocks noChangeAspect="1"/>
          </p:cNvPicPr>
          <p:nvPr/>
        </p:nvPicPr>
        <p:blipFill>
          <a:blip r:embed="rId3"/>
          <a:stretch>
            <a:fillRect/>
          </a:stretch>
        </p:blipFill>
        <p:spPr>
          <a:xfrm>
            <a:off x="152400" y="12700"/>
            <a:ext cx="8839200" cy="6832600"/>
          </a:xfrm>
          <a:prstGeom prst="rect">
            <a:avLst/>
          </a:prstGeom>
        </p:spPr>
      </p:pic>
      <p:sp>
        <p:nvSpPr>
          <p:cNvPr id="3" name="Rectangle 2">
            <a:extLst>
              <a:ext uri="{FF2B5EF4-FFF2-40B4-BE49-F238E27FC236}">
                <a16:creationId xmlns:a16="http://schemas.microsoft.com/office/drawing/2014/main" id="{D67AEA3C-499A-41EF-B4CF-161FD9B50684}"/>
              </a:ext>
            </a:extLst>
          </p:cNvPr>
          <p:cNvSpPr/>
          <p:nvPr/>
        </p:nvSpPr>
        <p:spPr bwMode="auto">
          <a:xfrm>
            <a:off x="925158" y="1092820"/>
            <a:ext cx="7390503" cy="1017844"/>
          </a:xfrm>
          <a:prstGeom prst="rect">
            <a:avLst/>
          </a:prstGeom>
          <a:solidFill>
            <a:srgbClr val="9B8B79"/>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6000" b="1" dirty="0">
                <a:solidFill>
                  <a:schemeClr val="bg1"/>
                </a:solidFill>
                <a:latin typeface="Arial" panose="020B0604020202020204" pitchFamily="34" charset="0"/>
                <a:cs typeface="Arial" panose="020B0604020202020204" pitchFamily="34" charset="0"/>
              </a:rPr>
              <a:t>هل هذا أنتَ؟</a:t>
            </a:r>
            <a:endParaRPr kumimoji="0" lang="en-US" sz="60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18156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Prepared</a:t>
            </a:r>
          </a:p>
        </p:txBody>
      </p:sp>
      <p:pic>
        <p:nvPicPr>
          <p:cNvPr id="2" name="Picture 1"/>
          <p:cNvPicPr>
            <a:picLocks noChangeAspect="1"/>
          </p:cNvPicPr>
          <p:nvPr/>
        </p:nvPicPr>
        <p:blipFill>
          <a:blip r:embed="rId3"/>
          <a:stretch>
            <a:fillRect/>
          </a:stretch>
        </p:blipFill>
        <p:spPr>
          <a:xfrm>
            <a:off x="0" y="0"/>
            <a:ext cx="9103682" cy="6392476"/>
          </a:xfrm>
          <a:prstGeom prst="rect">
            <a:avLst/>
          </a:prstGeom>
        </p:spPr>
      </p:pic>
      <p:sp>
        <p:nvSpPr>
          <p:cNvPr id="3" name="Rectangle 2">
            <a:extLst>
              <a:ext uri="{FF2B5EF4-FFF2-40B4-BE49-F238E27FC236}">
                <a16:creationId xmlns:a16="http://schemas.microsoft.com/office/drawing/2014/main" id="{AF0F80E8-0F0C-44B4-847F-F59D734FB411}"/>
              </a:ext>
            </a:extLst>
          </p:cNvPr>
          <p:cNvSpPr/>
          <p:nvPr/>
        </p:nvSpPr>
        <p:spPr bwMode="auto">
          <a:xfrm>
            <a:off x="3775934" y="3851238"/>
            <a:ext cx="5238974" cy="925511"/>
          </a:xfrm>
          <a:prstGeom prst="rect">
            <a:avLst/>
          </a:prstGeom>
          <a:solidFill>
            <a:srgbClr val="3366C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i="0" u="none" strike="noStrike" cap="none" normalizeH="0" baseline="0" dirty="0">
                <a:ln>
                  <a:noFill/>
                </a:ln>
                <a:solidFill>
                  <a:schemeClr val="bg1"/>
                </a:solidFill>
                <a:effectLst>
                  <a:outerShdw blurRad="38100" dist="38100" dir="2700000" algn="tl">
                    <a:srgbClr val="000000">
                      <a:alpha val="43137"/>
                    </a:srgbClr>
                  </a:outerShdw>
                </a:effectLst>
                <a:latin typeface="Arial Black" panose="020B0A04020102020204" pitchFamily="34" charset="0"/>
              </a:rPr>
              <a:t>إعصار</a:t>
            </a:r>
            <a:endParaRPr kumimoji="0" lang="en-US" sz="5400" b="1" i="0" u="none" strike="noStrike" cap="none" normalizeH="0" baseline="0" dirty="0">
              <a:ln>
                <a:noFill/>
              </a:ln>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id="{8B0745FA-CA25-4541-825F-13BD46174F85}"/>
              </a:ext>
            </a:extLst>
          </p:cNvPr>
          <p:cNvSpPr/>
          <p:nvPr/>
        </p:nvSpPr>
        <p:spPr bwMode="auto">
          <a:xfrm>
            <a:off x="3797449" y="4873214"/>
            <a:ext cx="5217458" cy="1448731"/>
          </a:xfrm>
          <a:prstGeom prst="rect">
            <a:avLst/>
          </a:prstGeom>
          <a:solidFill>
            <a:srgbClr val="3366C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8800" b="1" i="0" u="none" strike="noStrike" cap="none" normalizeH="0" baseline="0" dirty="0">
                <a:ln>
                  <a:noFill/>
                </a:ln>
                <a:solidFill>
                  <a:schemeClr val="bg1"/>
                </a:solidFill>
                <a:effectLst>
                  <a:outerShdw blurRad="38100" dist="38100" dir="2700000" algn="tl">
                    <a:srgbClr val="000000">
                      <a:alpha val="43137"/>
                    </a:srgbClr>
                  </a:outerShdw>
                </a:effectLst>
                <a:latin typeface="Arial Black" panose="020B0A04020102020204" pitchFamily="34" charset="0"/>
              </a:rPr>
              <a:t>إرمـــا</a:t>
            </a:r>
            <a:endParaRPr kumimoji="0" lang="en-US" sz="8800" b="1" i="0" u="none" strike="noStrike" cap="none" normalizeH="0" baseline="0" dirty="0">
              <a:ln>
                <a:noFill/>
              </a:ln>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836126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كُنْ منظمًا.</a:t>
            </a:r>
            <a:endParaRPr lang="en-US"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00228" y="1563861"/>
            <a:ext cx="8574992" cy="5144995"/>
          </a:xfrm>
          <a:prstGeom prst="rect">
            <a:avLst/>
          </a:prstGeom>
        </p:spPr>
      </p:pic>
    </p:spTree>
    <p:extLst>
      <p:ext uri="{BB962C8B-B14F-4D97-AF65-F5344CB8AC3E}">
        <p14:creationId xmlns:p14="http://schemas.microsoft.com/office/powerpoint/2010/main" val="425661267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728" r="7801"/>
          <a:stretch/>
        </p:blipFill>
        <p:spPr>
          <a:xfrm>
            <a:off x="-1" y="0"/>
            <a:ext cx="914399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لقد أعطاكَ الله كل ما تحتاجه</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لخدمتهِ.</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0891551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1" descr="phil 2 1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p:txBody>
          <a:bodyPr/>
          <a:lstStyle/>
          <a:p>
            <a:pPr>
              <a:defRPr/>
            </a:pPr>
            <a:r>
              <a:rPr lang="ar-JO" sz="3600" b="1" kern="1200" dirty="0">
                <a:effectLst>
                  <a:glow rad="228600">
                    <a:schemeClr val="bg1"/>
                  </a:glow>
                </a:effectLst>
                <a:latin typeface="Arial" panose="020B0604020202020204" pitchFamily="34" charset="0"/>
                <a:cs typeface="Arial" panose="020B0604020202020204" pitchFamily="34" charset="0"/>
              </a:rPr>
              <a:t>دع الله يعمل من خلالك</a:t>
            </a:r>
            <a:br>
              <a:rPr lang="ar-JO" sz="3600" b="1" kern="1200" dirty="0">
                <a:effectLst>
                  <a:glow rad="228600">
                    <a:schemeClr val="bg1"/>
                  </a:glow>
                </a:effectLst>
                <a:latin typeface="Arial" panose="020B0604020202020204" pitchFamily="34" charset="0"/>
                <a:cs typeface="Arial" panose="020B0604020202020204" pitchFamily="34" charset="0"/>
              </a:rPr>
            </a:br>
            <a:r>
              <a:rPr lang="ar-JO" sz="3600" b="1" kern="1200" dirty="0">
                <a:effectLst>
                  <a:glow rad="228600">
                    <a:schemeClr val="bg1"/>
                  </a:glow>
                </a:effectLst>
                <a:latin typeface="Arial" panose="020B0604020202020204" pitchFamily="34" charset="0"/>
                <a:cs typeface="Arial" panose="020B0604020202020204" pitchFamily="34" charset="0"/>
              </a:rPr>
              <a:t>(فيليبي 2: 13)</a:t>
            </a:r>
            <a:endParaRPr lang="en-US" sz="3600" b="1" kern="1200" dirty="0">
              <a:effectLst>
                <a:glow rad="228600">
                  <a:schemeClr val="bg1"/>
                </a:glow>
              </a:effectLst>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4149080"/>
            <a:ext cx="9144000" cy="2636912"/>
          </a:xfrm>
          <a:prstGeom prst="rect">
            <a:avLst/>
          </a:prstGeom>
          <a:noFill/>
          <a:ln>
            <a:noFill/>
          </a:ln>
        </p:spPr>
        <p:txBody>
          <a:bodyPr lIns="91429" tIns="45714" rIns="91429" bIns="45714"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defRPr/>
            </a:pPr>
            <a:r>
              <a:rPr lang="ar-JO" sz="4000" b="1" dirty="0">
                <a:solidFill>
                  <a:srgbClr val="E3EBF1"/>
                </a:solidFill>
                <a:effectLst>
                  <a:glow rad="228600">
                    <a:srgbClr val="000000"/>
                  </a:glow>
                </a:effectLst>
                <a:latin typeface="Arial"/>
                <a:cs typeface="Arial"/>
              </a:rPr>
              <a:t>"فَاللهُ هُوَ الَّذِي يَضَعُ فِيكُمُ </a:t>
            </a:r>
            <a:r>
              <a:rPr lang="ar-JO" sz="4000" b="1" dirty="0">
                <a:solidFill>
                  <a:srgbClr val="FFFF00"/>
                </a:solidFill>
                <a:effectLst>
                  <a:glow rad="228600">
                    <a:srgbClr val="000000"/>
                  </a:glow>
                </a:effectLst>
                <a:latin typeface="Arial"/>
                <a:cs typeface="Arial"/>
              </a:rPr>
              <a:t>الإرادَة</a:t>
            </a:r>
            <a:r>
              <a:rPr lang="ar-JO" sz="4000" b="1" dirty="0">
                <a:solidFill>
                  <a:srgbClr val="E3EBF1"/>
                </a:solidFill>
                <a:effectLst>
                  <a:glow rad="228600">
                    <a:srgbClr val="000000"/>
                  </a:glow>
                </a:effectLst>
                <a:latin typeface="Arial"/>
                <a:cs typeface="Arial"/>
              </a:rPr>
              <a:t>َ</a:t>
            </a:r>
          </a:p>
          <a:p>
            <a:pPr defTabSz="914400">
              <a:defRPr/>
            </a:pPr>
            <a:r>
              <a:rPr lang="ar-JO" sz="4000" b="1" dirty="0">
                <a:solidFill>
                  <a:srgbClr val="E3EBF1"/>
                </a:solidFill>
                <a:effectLst>
                  <a:glow rad="228600">
                    <a:srgbClr val="000000"/>
                  </a:glow>
                </a:effectLst>
                <a:latin typeface="Arial"/>
                <a:cs typeface="Arial"/>
              </a:rPr>
              <a:t> لِعَمَلِ ما يُرضِيهِ،</a:t>
            </a:r>
          </a:p>
          <a:p>
            <a:pPr defTabSz="914400">
              <a:defRPr/>
            </a:pPr>
            <a:r>
              <a:rPr lang="ar-JO" sz="4000" b="1" dirty="0">
                <a:solidFill>
                  <a:srgbClr val="E3EBF1"/>
                </a:solidFill>
                <a:effectLst>
                  <a:glow rad="228600">
                    <a:srgbClr val="000000"/>
                  </a:glow>
                </a:effectLst>
                <a:latin typeface="Arial"/>
                <a:cs typeface="Arial"/>
              </a:rPr>
              <a:t> وَيُعطِيكُمُ </a:t>
            </a:r>
            <a:r>
              <a:rPr lang="ar-JO" sz="4000" b="1" dirty="0">
                <a:solidFill>
                  <a:srgbClr val="FFFF00"/>
                </a:solidFill>
                <a:effectLst>
                  <a:glow rad="228600">
                    <a:srgbClr val="000000"/>
                  </a:glow>
                </a:effectLst>
                <a:latin typeface="Arial"/>
                <a:cs typeface="Arial"/>
              </a:rPr>
              <a:t>القُوَّةَ</a:t>
            </a:r>
            <a:r>
              <a:rPr lang="ar-JO" sz="4000" b="1" dirty="0">
                <a:solidFill>
                  <a:srgbClr val="E3EBF1"/>
                </a:solidFill>
                <a:effectLst>
                  <a:glow rad="228600">
                    <a:srgbClr val="000000"/>
                  </a:glow>
                </a:effectLst>
                <a:latin typeface="Arial"/>
                <a:cs typeface="Arial"/>
              </a:rPr>
              <a:t> لِتَحقِيقِ ذَلِكَ."</a:t>
            </a:r>
            <a:endParaRPr lang="en-US" sz="4000" b="1" dirty="0">
              <a:solidFill>
                <a:srgbClr val="E3EBF1"/>
              </a:solidFill>
              <a:effectLst>
                <a:glow rad="228600">
                  <a:srgbClr val="000000"/>
                </a:glow>
              </a:effectLst>
              <a:latin typeface="Arial"/>
              <a:cs typeface="Arial"/>
            </a:endParaRPr>
          </a:p>
        </p:txBody>
      </p:sp>
    </p:spTree>
    <p:extLst>
      <p:ext uri="{BB962C8B-B14F-4D97-AF65-F5344CB8AC3E}">
        <p14:creationId xmlns:p14="http://schemas.microsoft.com/office/powerpoint/2010/main" val="1993736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ar-JO" b="1" u="sng" dirty="0">
                <a:effectLst>
                  <a:outerShdw blurRad="38100" dist="38100" dir="2700000" algn="tl">
                    <a:srgbClr val="212121"/>
                  </a:outerShdw>
                </a:effectLst>
                <a:latin typeface="Arial" panose="020B0604020202020204" pitchFamily="34" charset="0"/>
                <a:cs typeface="Arial" panose="020B0604020202020204" pitchFamily="34" charset="0"/>
              </a:rPr>
              <a:t>1 كو 10: 13</a:t>
            </a:r>
            <a:endParaRPr lang="en-US" b="1" dirty="0">
              <a:effectLst>
                <a:outerShdw blurRad="38100" dist="38100" dir="2700000" algn="tl">
                  <a:srgbClr val="212121"/>
                </a:outerShdw>
              </a:effectLst>
              <a:latin typeface="Arial" panose="020B0604020202020204" pitchFamily="34" charset="0"/>
              <a:cs typeface="Arial" panose="020B0604020202020204" pitchFamily="34" charset="0"/>
            </a:endParaRPr>
          </a:p>
        </p:txBody>
      </p:sp>
      <p:sp>
        <p:nvSpPr>
          <p:cNvPr id="1387524" name="Text Box 4"/>
          <p:cNvSpPr txBox="1">
            <a:spLocks noChangeArrowheads="1"/>
          </p:cNvSpPr>
          <p:nvPr/>
        </p:nvSpPr>
        <p:spPr bwMode="auto">
          <a:xfrm>
            <a:off x="228600" y="1295400"/>
            <a:ext cx="8763000" cy="47089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lgn="ctr">
              <a:defRPr/>
            </a:pPr>
            <a:r>
              <a:rPr lang="ar-JO" sz="6000" baseline="30000" dirty="0">
                <a:solidFill>
                  <a:srgbClr val="FFFFFF"/>
                </a:solidFill>
                <a:effectLst>
                  <a:glow rad="190500">
                    <a:srgbClr val="212121"/>
                  </a:glow>
                </a:effectLst>
                <a:latin typeface="Arial" panose="020B0604020202020204" pitchFamily="34" charset="0"/>
                <a:cs typeface="Arial" panose="020B0604020202020204" pitchFamily="34" charset="0"/>
              </a:rPr>
              <a:t>"لَمْ يُصِبْكُمْ مِنَ التَّجَارِبِ</a:t>
            </a:r>
          </a:p>
          <a:p>
            <a:pPr algn="ctr">
              <a:defRPr/>
            </a:pPr>
            <a:r>
              <a:rPr lang="ar-JO" sz="6000" baseline="30000" dirty="0">
                <a:solidFill>
                  <a:srgbClr val="FFFFFF"/>
                </a:solidFill>
                <a:effectLst>
                  <a:glow rad="190500">
                    <a:srgbClr val="212121"/>
                  </a:glow>
                </a:effectLst>
                <a:latin typeface="Arial" panose="020B0604020202020204" pitchFamily="34" charset="0"/>
                <a:cs typeface="Arial" panose="020B0604020202020204" pitchFamily="34" charset="0"/>
              </a:rPr>
              <a:t> إِلّا مَا هُوَ بَشَرِيٌّ.</a:t>
            </a:r>
          </a:p>
          <a:p>
            <a:pPr algn="ctr">
              <a:defRPr/>
            </a:pPr>
            <a:r>
              <a:rPr lang="ar-JO" sz="6000" baseline="30000" dirty="0">
                <a:solidFill>
                  <a:srgbClr val="FFFFFF"/>
                </a:solidFill>
                <a:effectLst>
                  <a:glow rad="190500">
                    <a:srgbClr val="212121"/>
                  </a:glow>
                </a:effectLst>
                <a:latin typeface="Arial" panose="020B0604020202020204" pitchFamily="34" charset="0"/>
                <a:cs typeface="Arial" panose="020B0604020202020204" pitchFamily="34" charset="0"/>
              </a:rPr>
              <a:t> وَلَكِنَّ اللهَ أَمِينٌ وَجَدِيرٌ بِالثِّقَةِ،</a:t>
            </a:r>
          </a:p>
          <a:p>
            <a:pPr algn="ctr">
              <a:defRPr/>
            </a:pPr>
            <a:r>
              <a:rPr lang="ar-JO" sz="6000" baseline="30000" dirty="0">
                <a:solidFill>
                  <a:srgbClr val="FFFFFF"/>
                </a:solidFill>
                <a:effectLst>
                  <a:glow rad="190500">
                    <a:srgbClr val="212121"/>
                  </a:glow>
                </a:effectLst>
                <a:latin typeface="Arial" panose="020B0604020202020204" pitchFamily="34" charset="0"/>
                <a:cs typeface="Arial" panose="020B0604020202020204" pitchFamily="34" charset="0"/>
              </a:rPr>
              <a:t> </a:t>
            </a:r>
            <a:r>
              <a:rPr lang="ar-JO" sz="6000" baseline="30000" dirty="0">
                <a:solidFill>
                  <a:srgbClr val="FFFF00"/>
                </a:solidFill>
                <a:effectLst>
                  <a:glow rad="190500">
                    <a:srgbClr val="212121"/>
                  </a:glow>
                </a:effectLst>
                <a:latin typeface="Arial" panose="020B0604020202020204" pitchFamily="34" charset="0"/>
                <a:cs typeface="Arial" panose="020B0604020202020204" pitchFamily="34" charset="0"/>
              </a:rPr>
              <a:t>فَلا يَدَعُكُمْ تُجَرَّبُونَ</a:t>
            </a:r>
          </a:p>
          <a:p>
            <a:pPr algn="ctr">
              <a:defRPr/>
            </a:pPr>
            <a:r>
              <a:rPr lang="ar-JO" sz="6000" baseline="30000" dirty="0">
                <a:solidFill>
                  <a:srgbClr val="FFFF00"/>
                </a:solidFill>
                <a:effectLst>
                  <a:glow rad="190500">
                    <a:srgbClr val="212121"/>
                  </a:glow>
                </a:effectLst>
                <a:latin typeface="Arial" panose="020B0604020202020204" pitchFamily="34" charset="0"/>
                <a:cs typeface="Arial" panose="020B0604020202020204" pitchFamily="34" charset="0"/>
              </a:rPr>
              <a:t> فَوْقَ مَا تُطِيقُونَ،</a:t>
            </a:r>
          </a:p>
          <a:p>
            <a:pPr algn="ctr">
              <a:defRPr/>
            </a:pPr>
            <a:r>
              <a:rPr lang="ar-JO" sz="6000" baseline="30000" dirty="0">
                <a:solidFill>
                  <a:srgbClr val="FFFFFF"/>
                </a:solidFill>
                <a:effectLst>
                  <a:glow rad="190500">
                    <a:srgbClr val="212121"/>
                  </a:glow>
                </a:effectLst>
                <a:latin typeface="Arial" panose="020B0604020202020204" pitchFamily="34" charset="0"/>
                <a:cs typeface="Arial" panose="020B0604020202020204" pitchFamily="34" charset="0"/>
              </a:rPr>
              <a:t> بَلْ يُدَبِّرُ لَكُمْ مَعَ التَّجْرِبَةِ </a:t>
            </a:r>
          </a:p>
          <a:p>
            <a:pPr algn="ctr">
              <a:defRPr/>
            </a:pPr>
            <a:r>
              <a:rPr lang="ar-JO" sz="6000" baseline="30000" dirty="0">
                <a:solidFill>
                  <a:srgbClr val="FFFFFF"/>
                </a:solidFill>
                <a:effectLst>
                  <a:glow rad="190500">
                    <a:srgbClr val="212121"/>
                  </a:glow>
                </a:effectLst>
                <a:latin typeface="Arial" panose="020B0604020202020204" pitchFamily="34" charset="0"/>
                <a:cs typeface="Arial" panose="020B0604020202020204" pitchFamily="34" charset="0"/>
              </a:rPr>
              <a:t>سَبِيلَ الْخُرُوجِ مِنْهَا لِتُطِيقُوا احْتِمَالَهَا."</a:t>
            </a:r>
            <a:endParaRPr lang="en-US" sz="6000" dirty="0">
              <a:solidFill>
                <a:srgbClr val="FFFFFF"/>
              </a:solidFill>
              <a:effectLst>
                <a:glow rad="190500">
                  <a:srgbClr val="21212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2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E3844-1481-344A-B869-C2AD76BFB93D}"/>
              </a:ext>
            </a:extLst>
          </p:cNvPr>
          <p:cNvSpPr/>
          <p:nvPr/>
        </p:nvSpPr>
        <p:spPr bwMode="auto">
          <a:xfrm>
            <a:off x="6350" y="0"/>
            <a:ext cx="9137650" cy="6858000"/>
          </a:xfrm>
          <a:prstGeom prst="rect">
            <a:avLst/>
          </a:prstGeom>
          <a:gradFill>
            <a:gsLst>
              <a:gs pos="0">
                <a:schemeClr val="bg1"/>
              </a:gs>
              <a:gs pos="83000">
                <a:schemeClr val="accent1">
                  <a:lumMod val="45000"/>
                  <a:lumOff val="55000"/>
                </a:schemeClr>
              </a:gs>
              <a:gs pos="100000">
                <a:schemeClr val="bg1"/>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BONES" pitchFamily="-105" charset="0"/>
            </a:endParaRPr>
          </a:p>
        </p:txBody>
      </p:sp>
      <p:sp>
        <p:nvSpPr>
          <p:cNvPr id="672769" name="Title 1"/>
          <p:cNvSpPr>
            <a:spLocks noGrp="1"/>
          </p:cNvSpPr>
          <p:nvPr>
            <p:ph type="title"/>
          </p:nvPr>
        </p:nvSpPr>
        <p:spPr>
          <a:xfrm rot="16200000" flipH="1">
            <a:off x="5134094" y="2857500"/>
            <a:ext cx="6858000" cy="1143000"/>
          </a:xfrm>
        </p:spPr>
        <p:txBody>
          <a:bodyPr/>
          <a:lstStyle/>
          <a:p>
            <a:pPr lvl="0" rtl="1">
              <a:defRPr/>
            </a:pPr>
            <a:r>
              <a:rPr lang="ar-JO" sz="6000" kern="1200" dirty="0">
                <a:solidFill>
                  <a:srgbClr val="FFFFFF"/>
                </a:solidFill>
                <a:effectLst/>
                <a:latin typeface="Arial" panose="020B0604020202020204" pitchFamily="34" charset="0"/>
                <a:cs typeface="Arial" panose="020B0604020202020204" pitchFamily="34" charset="0"/>
              </a:rPr>
              <a:t>فيليبي 4: 13</a:t>
            </a:r>
            <a:endParaRPr lang="en-US" sz="6000" kern="1200" dirty="0">
              <a:solidFill>
                <a:srgbClr val="FFFFFF"/>
              </a:solidFill>
              <a:effectLst/>
              <a:latin typeface="Arial" panose="020B0604020202020204" pitchFamily="34" charset="0"/>
              <a:cs typeface="Arial" panose="020B0604020202020204" pitchFamily="34" charset="0"/>
            </a:endParaRPr>
          </a:p>
        </p:txBody>
      </p:sp>
      <p:sp>
        <p:nvSpPr>
          <p:cNvPr id="5" name="Rectangle: Rounded Corners 2">
            <a:extLst>
              <a:ext uri="{FF2B5EF4-FFF2-40B4-BE49-F238E27FC236}">
                <a16:creationId xmlns:a16="http://schemas.microsoft.com/office/drawing/2014/main" id="{6643EC41-C755-394C-BAF2-91ADAF7210A9}"/>
              </a:ext>
            </a:extLst>
          </p:cNvPr>
          <p:cNvSpPr/>
          <p:nvPr/>
        </p:nvSpPr>
        <p:spPr bwMode="auto">
          <a:xfrm>
            <a:off x="6350" y="537882"/>
            <a:ext cx="7760671" cy="5787614"/>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0" fontAlgn="base" latinLnBrk="0" hangingPunct="0">
              <a:lnSpc>
                <a:spcPct val="100000"/>
              </a:lnSpc>
              <a:spcBef>
                <a:spcPct val="0"/>
              </a:spcBef>
              <a:spcAft>
                <a:spcPct val="0"/>
              </a:spcAft>
              <a:buClrTx/>
              <a:buSzTx/>
              <a:buFontTx/>
              <a:buNone/>
              <a:tabLst/>
            </a:pPr>
            <a:r>
              <a:rPr lang="en-US" sz="2400" dirty="0">
                <a:latin typeface="Arial" panose="020B0604020202020204" pitchFamily="34" charset="0"/>
                <a:cs typeface="Arial" panose="020B0604020202020204" pitchFamily="34" charset="0"/>
              </a:rPr>
              <a:t>     </a:t>
            </a:r>
            <a:r>
              <a:rPr lang="ar-JO" sz="5400" b="1" dirty="0">
                <a:latin typeface="Arial" panose="020B0604020202020204" pitchFamily="34" charset="0"/>
                <a:cs typeface="Arial" panose="020B0604020202020204" pitchFamily="34" charset="0"/>
              </a:rPr>
              <a:t>أستطيع أن أفعل</a:t>
            </a:r>
          </a:p>
          <a:p>
            <a:pPr marL="0" marR="0" indent="0" algn="ctr" defTabSz="914400" rtl="1" eaLnBrk="0" fontAlgn="base" latinLnBrk="0" hangingPunct="0">
              <a:lnSpc>
                <a:spcPct val="100000"/>
              </a:lnSpc>
              <a:spcBef>
                <a:spcPct val="0"/>
              </a:spcBef>
              <a:spcAft>
                <a:spcPct val="0"/>
              </a:spcAft>
              <a:buClrTx/>
              <a:buSzTx/>
              <a:buFontTx/>
              <a:buNone/>
              <a:tabLst/>
            </a:pPr>
            <a:r>
              <a:rPr kumimoji="0" lang="ar-JO" sz="5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JO" sz="5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كل شيء </a:t>
            </a:r>
          </a:p>
          <a:p>
            <a:pPr marL="0" marR="0" indent="0" algn="r" defTabSz="914400" rtl="1" eaLnBrk="0" fontAlgn="base" latinLnBrk="0" hangingPunct="0">
              <a:lnSpc>
                <a:spcPct val="100000"/>
              </a:lnSpc>
              <a:spcBef>
                <a:spcPct val="0"/>
              </a:spcBef>
              <a:spcAft>
                <a:spcPct val="0"/>
              </a:spcAft>
              <a:buClrTx/>
              <a:buSzTx/>
              <a:buFontTx/>
              <a:buNone/>
              <a:tabLst/>
            </a:pPr>
            <a:r>
              <a:rPr lang="ar-JO" sz="5400" b="1" dirty="0">
                <a:latin typeface="Arial" panose="020B0604020202020204" pitchFamily="34" charset="0"/>
                <a:cs typeface="Arial" panose="020B0604020202020204" pitchFamily="34" charset="0"/>
              </a:rPr>
              <a:t>    من خلاله،</a:t>
            </a:r>
          </a:p>
          <a:p>
            <a:pPr marL="0" marR="0" indent="0" algn="ctr" defTabSz="914400" rtl="1" eaLnBrk="0" fontAlgn="base" latinLnBrk="0" hangingPunct="0">
              <a:lnSpc>
                <a:spcPct val="100000"/>
              </a:lnSpc>
              <a:spcBef>
                <a:spcPct val="0"/>
              </a:spcBef>
              <a:spcAft>
                <a:spcPct val="0"/>
              </a:spcAft>
              <a:buClrTx/>
              <a:buSzTx/>
              <a:buFontTx/>
              <a:buNone/>
              <a:tabLst/>
            </a:pPr>
            <a:r>
              <a:rPr lang="ar-JO" sz="5400" b="1" dirty="0">
                <a:latin typeface="Arial" panose="020B0604020202020204" pitchFamily="34" charset="0"/>
                <a:cs typeface="Arial" panose="020B0604020202020204" pitchFamily="34" charset="0"/>
              </a:rPr>
              <a:t>الذي</a:t>
            </a:r>
          </a:p>
          <a:p>
            <a:pPr marL="0" marR="0" indent="0" algn="ctr" defTabSz="914400" rtl="1" eaLnBrk="0" fontAlgn="base" latinLnBrk="0" hangingPunct="0">
              <a:lnSpc>
                <a:spcPct val="100000"/>
              </a:lnSpc>
              <a:spcBef>
                <a:spcPct val="0"/>
              </a:spcBef>
              <a:spcAft>
                <a:spcPct val="0"/>
              </a:spcAft>
              <a:buClrTx/>
              <a:buSzTx/>
              <a:buFontTx/>
              <a:buNone/>
              <a:tabLst/>
            </a:pPr>
            <a:r>
              <a:rPr lang="ar-JO" sz="5400" dirty="0">
                <a:latin typeface="Arial" panose="020B0604020202020204" pitchFamily="34" charset="0"/>
                <a:cs typeface="Arial" panose="020B0604020202020204" pitchFamily="34" charset="0"/>
              </a:rPr>
              <a:t>            </a:t>
            </a:r>
            <a:r>
              <a:rPr lang="ar-JO" sz="5400" b="1" dirty="0">
                <a:latin typeface="Arial" panose="020B0604020202020204" pitchFamily="34" charset="0"/>
                <a:cs typeface="Arial" panose="020B0604020202020204" pitchFamily="34" charset="0"/>
              </a:rPr>
              <a:t>يمنحني القوّة</a:t>
            </a:r>
          </a:p>
          <a:p>
            <a:pPr marL="0" marR="0" indent="0" algn="r" defTabSz="914400" rtl="1" eaLnBrk="0" fontAlgn="base" latinLnBrk="0" hangingPunct="0">
              <a:lnSpc>
                <a:spcPct val="100000"/>
              </a:lnSpc>
              <a:spcBef>
                <a:spcPct val="0"/>
              </a:spcBef>
              <a:spcAft>
                <a:spcPct val="0"/>
              </a:spcAft>
              <a:buClrTx/>
              <a:buSzTx/>
              <a:buFontTx/>
              <a:buNone/>
              <a:tabLst/>
            </a:pPr>
            <a:endParaRPr lang="ar-JO" sz="2400" dirty="0">
              <a:latin typeface="Arial" panose="020B0604020202020204" pitchFamily="34" charset="0"/>
              <a:cs typeface="Arial" panose="020B0604020202020204" pitchFamily="34" charset="0"/>
            </a:endParaRPr>
          </a:p>
          <a:p>
            <a:pPr marL="0" marR="0" indent="0" algn="r" defTabSz="914400" rtl="1" eaLnBrk="0" fontAlgn="base" latinLnBrk="0" hangingPunct="0">
              <a:lnSpc>
                <a:spcPct val="100000"/>
              </a:lnSpc>
              <a:spcBef>
                <a:spcPct val="0"/>
              </a:spcBef>
              <a:spcAft>
                <a:spcPct val="0"/>
              </a:spcAft>
              <a:buClrTx/>
              <a:buSzTx/>
              <a:buFontTx/>
              <a:buNone/>
              <a:tabLst/>
            </a:pPr>
            <a:endPar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r" defTabSz="914400" rtl="1"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marL="0" marR="0" indent="0" algn="r" defTabSz="914400" rtl="1" eaLnBrk="0" fontAlgn="base" latinLnBrk="0" hangingPunct="0">
              <a:lnSpc>
                <a:spcPct val="100000"/>
              </a:lnSpc>
              <a:spcBef>
                <a:spcPct val="0"/>
              </a:spcBef>
              <a:spcAft>
                <a:spcPct val="0"/>
              </a:spcAft>
              <a:buClrTx/>
              <a:buSzTx/>
              <a:buFontTx/>
              <a:buNone/>
              <a:tabLst/>
            </a:pPr>
            <a:endParaRPr lang="ar-JO" sz="2400" dirty="0">
              <a:latin typeface="Arial" panose="020B0604020202020204" pitchFamily="34" charset="0"/>
              <a:cs typeface="Arial" panose="020B0604020202020204" pitchFamily="34" charset="0"/>
            </a:endParaRPr>
          </a:p>
          <a:p>
            <a:pPr marL="0" marR="0" indent="0" algn="r" defTabSz="914400" rtl="1"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355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10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856371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يعدّنا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لنخدمه؟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5165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ينظمنا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لنكون قديسين.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p:cNvSpPr txBox="1">
            <a:spLocks noChangeArrowheads="1"/>
          </p:cNvSpPr>
          <p:nvPr/>
        </p:nvSpPr>
        <p:spPr bwMode="auto">
          <a:xfrm>
            <a:off x="1517915" y="619519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Arial" pitchFamily="-111" charset="0"/>
                <a:cs typeface="Arial" panose="020B0604020202020204" pitchFamily="34" charset="0"/>
              </a:rPr>
              <a:t>عَدَد 1: 1 – 10: 10</a:t>
            </a:r>
            <a:endParaRPr lang="en-US" sz="3200" b="1" dirty="0">
              <a:solidFill>
                <a:srgbClr val="FFFFFF"/>
              </a:solidFill>
              <a:latin typeface="Arial" panose="020B0604020202020204" pitchFamily="34" charset="0"/>
              <a:ea typeface="Arial" pitchFamily="-111" charset="0"/>
              <a:cs typeface="Arial" panose="020B0604020202020204" pitchFamily="34" charset="0"/>
            </a:endParaRPr>
          </a:p>
        </p:txBody>
      </p:sp>
    </p:spTree>
    <p:extLst>
      <p:ext uri="{BB962C8B-B14F-4D97-AF65-F5344CB8AC3E}">
        <p14:creationId xmlns:p14="http://schemas.microsoft.com/office/powerpoint/2010/main" val="258458777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542" y="28538"/>
            <a:ext cx="9288488" cy="6858000"/>
            <a:chOff x="-28542" y="28538"/>
            <a:chExt cx="9288488" cy="6858000"/>
          </a:xfrm>
        </p:grpSpPr>
        <p:pic>
          <p:nvPicPr>
            <p:cNvPr id="5" name="Picture 4"/>
            <p:cNvPicPr>
              <a:picLocks noChangeAspect="1"/>
            </p:cNvPicPr>
            <p:nvPr/>
          </p:nvPicPr>
          <p:blipFill>
            <a:blip r:embed="rId3"/>
            <a:stretch>
              <a:fillRect/>
            </a:stretch>
          </p:blipFill>
          <p:spPr>
            <a:xfrm>
              <a:off x="-28542" y="28538"/>
              <a:ext cx="9288488" cy="6858000"/>
            </a:xfrm>
            <a:prstGeom prst="rect">
              <a:avLst/>
            </a:prstGeom>
          </p:spPr>
        </p:pic>
        <p:sp>
          <p:nvSpPr>
            <p:cNvPr id="2" name="Diamond 1"/>
            <p:cNvSpPr/>
            <p:nvPr/>
          </p:nvSpPr>
          <p:spPr bwMode="auto">
            <a:xfrm>
              <a:off x="3965604" y="1503360"/>
              <a:ext cx="4077919" cy="4078080"/>
            </a:xfrm>
            <a:prstGeom prst="diamond">
              <a:avLst/>
            </a:prstGeom>
            <a:solidFill>
              <a:srgbClr val="FDC7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6134158" cy="1920136"/>
          </a:xfrm>
          <a:effectLst>
            <a:outerShdw blurRad="63500" dist="35921" dir="2700000" algn="ctr" rotWithShape="0">
              <a:schemeClr val="tx2">
                <a:alpha val="74998"/>
              </a:schemeClr>
            </a:outerShdw>
          </a:effectLst>
        </p:spPr>
        <p:txBody>
          <a:bodyPr anchor="t"/>
          <a:lstStyle/>
          <a:p>
            <a:pPr algn="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يحذرنا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من كلفة</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عدم الإيمان.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138397" y="2148140"/>
            <a:ext cx="3905126" cy="26902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0000"/>
                </a:solidFill>
                <a:effectLst/>
                <a:latin typeface="Arial" panose="020B0604020202020204" pitchFamily="34" charset="0"/>
                <a:ea typeface="ＭＳ Ｐゴシック" charset="0"/>
                <a:cs typeface="Arial" panose="020B0604020202020204" pitchFamily="34" charset="0"/>
              </a:rPr>
              <a:t>التخطيط</a:t>
            </a:r>
          </a:p>
          <a:p>
            <a:pPr>
              <a:defRPr/>
            </a:pPr>
            <a:r>
              <a:rPr lang="ar-JO" sz="4800" b="1" dirty="0">
                <a:solidFill>
                  <a:srgbClr val="000000"/>
                </a:solidFill>
                <a:latin typeface="Arial" panose="020B0604020202020204" pitchFamily="34" charset="0"/>
                <a:ea typeface="ＭＳ Ｐゴシック" charset="0"/>
                <a:cs typeface="Arial" panose="020B0604020202020204" pitchFamily="34" charset="0"/>
              </a:rPr>
              <a:t>للكارثة</a:t>
            </a:r>
          </a:p>
          <a:p>
            <a:pPr>
              <a:defRPr/>
            </a:pPr>
            <a:r>
              <a:rPr lang="ar-JO" sz="4800" b="1" dirty="0">
                <a:solidFill>
                  <a:srgbClr val="000000"/>
                </a:solidFill>
                <a:effectLst/>
                <a:latin typeface="Arial" panose="020B0604020202020204" pitchFamily="34" charset="0"/>
                <a:ea typeface="ＭＳ Ｐゴシック" charset="0"/>
                <a:cs typeface="Arial" panose="020B0604020202020204" pitchFamily="34" charset="0"/>
              </a:rPr>
              <a:t>الآن</a:t>
            </a:r>
            <a:endParaRPr lang="en-US" sz="48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algn="ctr" defTabSz="914400" fontAlgn="base">
              <a:spcBef>
                <a:spcPct val="50000"/>
              </a:spcBef>
              <a:spcAft>
                <a:spcPct val="0"/>
              </a:spcAft>
              <a:defRPr/>
            </a:pPr>
            <a:r>
              <a:rPr lang="ar-JO" sz="3200" b="1" dirty="0">
                <a:solidFill>
                  <a:srgbClr val="000000"/>
                </a:solidFill>
                <a:latin typeface="Arial" panose="020B0604020202020204" pitchFamily="34" charset="0"/>
                <a:ea typeface="Arial" pitchFamily="-111" charset="0"/>
                <a:cs typeface="Arial" panose="020B0604020202020204" pitchFamily="34" charset="0"/>
              </a:rPr>
              <a:t>          عَدَد 10: 11 – 25: 18</a:t>
            </a:r>
            <a:endParaRPr lang="en-US" sz="3200" b="1" dirty="0">
              <a:solidFill>
                <a:srgbClr val="000000"/>
              </a:solidFill>
              <a:latin typeface="Arial" panose="020B0604020202020204" pitchFamily="34" charset="0"/>
              <a:ea typeface="Arial" pitchFamily="-111" charset="0"/>
              <a:cs typeface="Arial" panose="020B0604020202020204" pitchFamily="34" charset="0"/>
            </a:endParaRPr>
          </a:p>
        </p:txBody>
      </p:sp>
    </p:spTree>
    <p:extLst>
      <p:ext uri="{BB962C8B-B14F-4D97-AF65-F5344CB8AC3E}">
        <p14:creationId xmlns:p14="http://schemas.microsoft.com/office/powerpoint/2010/main" val="326014161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762000"/>
            <a:ext cx="9144000" cy="755650"/>
            <a:chOff x="0" y="0"/>
            <a:chExt cx="4560" cy="671"/>
          </a:xfrm>
        </p:grpSpPr>
        <p:sp>
          <p:nvSpPr>
            <p:cNvPr id="24484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dirty="0">
                  <a:solidFill>
                    <a:srgbClr val="FFFFFF"/>
                  </a:solidFill>
                  <a:latin typeface="Arial Narrow" charset="0"/>
                  <a:ea typeface="SimSun" charset="0"/>
                  <a:cs typeface="SimSun" charset="0"/>
                </a:rPr>
                <a:t> </a:t>
              </a:r>
              <a:r>
                <a:rPr lang="ar-JO" altLang="zh-CN" sz="3600" b="1" dirty="0">
                  <a:solidFill>
                    <a:srgbClr val="FFFFFF"/>
                  </a:solidFill>
                  <a:latin typeface="Arial Narrow" charset="0"/>
                  <a:ea typeface="SimSun" charset="0"/>
                  <a:cs typeface="SimSun" charset="0"/>
                </a:rPr>
                <a:t>الاستعداد لامتلاك الأرض</a:t>
              </a:r>
              <a:endParaRPr lang="en-US" altLang="zh-CN" sz="3600" dirty="0">
                <a:solidFill>
                  <a:srgbClr val="FFFFFF"/>
                </a:solidFill>
                <a:latin typeface="Arial Narrow" charset="0"/>
                <a:ea typeface="SimSun" charset="0"/>
                <a:cs typeface="SimSun" charset="0"/>
              </a:endParaRPr>
            </a:p>
          </p:txBody>
        </p:sp>
        <p:sp>
          <p:nvSpPr>
            <p:cNvPr id="24484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39" name="Group 5"/>
          <p:cNvGrpSpPr>
            <a:grpSpLocks/>
          </p:cNvGrpSpPr>
          <p:nvPr/>
        </p:nvGrpSpPr>
        <p:grpSpPr bwMode="auto">
          <a:xfrm>
            <a:off x="0" y="1517650"/>
            <a:ext cx="2630488" cy="904875"/>
            <a:chOff x="0" y="671"/>
            <a:chExt cx="1312" cy="805"/>
          </a:xfrm>
        </p:grpSpPr>
        <p:sp>
          <p:nvSpPr>
            <p:cNvPr id="244841"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القديم</a:t>
              </a:r>
              <a:endParaRPr lang="en-US" altLang="zh-CN" sz="2400" dirty="0">
                <a:solidFill>
                  <a:srgbClr val="FFFFFF"/>
                </a:solidFill>
                <a:latin typeface="Arial Narrow" charset="0"/>
                <a:ea typeface="SimSun" charset="0"/>
                <a:cs typeface="SimSun" charset="0"/>
              </a:endParaRPr>
            </a:p>
          </p:txBody>
        </p:sp>
        <p:sp>
          <p:nvSpPr>
            <p:cNvPr id="24484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0" name="Group 8"/>
          <p:cNvGrpSpPr>
            <a:grpSpLocks/>
          </p:cNvGrpSpPr>
          <p:nvPr/>
        </p:nvGrpSpPr>
        <p:grpSpPr bwMode="auto">
          <a:xfrm>
            <a:off x="2630488" y="1517650"/>
            <a:ext cx="3673475" cy="904875"/>
            <a:chOff x="1312" y="671"/>
            <a:chExt cx="1832" cy="805"/>
          </a:xfrm>
        </p:grpSpPr>
        <p:sp>
          <p:nvSpPr>
            <p:cNvPr id="244839"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Narrow" charset="0"/>
                  <a:ea typeface="SimSun" charset="0"/>
                  <a:cs typeface="SimSun" charset="0"/>
                </a:rPr>
                <a:t>تأجيل بسبب </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  </a:t>
              </a:r>
              <a:endParaRPr lang="en-US" altLang="zh-CN" sz="2400" dirty="0">
                <a:solidFill>
                  <a:srgbClr val="FFFFFF"/>
                </a:solidFill>
                <a:latin typeface="Arial Narrow" charset="0"/>
                <a:ea typeface="SimSun" charset="0"/>
                <a:cs typeface="SimSun" charset="0"/>
              </a:endParaRPr>
            </a:p>
          </p:txBody>
        </p:sp>
        <p:sp>
          <p:nvSpPr>
            <p:cNvPr id="24484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1" name="Group 11"/>
          <p:cNvGrpSpPr>
            <a:grpSpLocks/>
          </p:cNvGrpSpPr>
          <p:nvPr/>
        </p:nvGrpSpPr>
        <p:grpSpPr bwMode="auto">
          <a:xfrm>
            <a:off x="6303963" y="1517650"/>
            <a:ext cx="2840037" cy="904875"/>
            <a:chOff x="3144" y="671"/>
            <a:chExt cx="1416" cy="805"/>
          </a:xfrm>
        </p:grpSpPr>
        <p:sp>
          <p:nvSpPr>
            <p:cNvPr id="244837"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endParaRPr lang="en-US" altLang="zh-CN" sz="2400" dirty="0">
                <a:solidFill>
                  <a:srgbClr val="FFFFFF"/>
                </a:solidFill>
                <a:latin typeface="Arial Narrow" charset="0"/>
                <a:ea typeface="SimSun" charset="0"/>
                <a:cs typeface="SimSun" charset="0"/>
              </a:endParaRPr>
            </a:p>
          </p:txBody>
        </p:sp>
        <p:sp>
          <p:nvSpPr>
            <p:cNvPr id="24483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2" name="Group 14"/>
          <p:cNvGrpSpPr>
            <a:grpSpLocks/>
          </p:cNvGrpSpPr>
          <p:nvPr/>
        </p:nvGrpSpPr>
        <p:grpSpPr bwMode="auto">
          <a:xfrm>
            <a:off x="0" y="2422525"/>
            <a:ext cx="2630488" cy="476250"/>
            <a:chOff x="0" y="1476"/>
            <a:chExt cx="1312" cy="422"/>
          </a:xfrm>
        </p:grpSpPr>
        <p:sp>
          <p:nvSpPr>
            <p:cNvPr id="244835"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 1 –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3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3" name="Group 17"/>
          <p:cNvGrpSpPr>
            <a:grpSpLocks/>
          </p:cNvGrpSpPr>
          <p:nvPr/>
        </p:nvGrpSpPr>
        <p:grpSpPr bwMode="auto">
          <a:xfrm>
            <a:off x="2630488" y="2422525"/>
            <a:ext cx="3673475" cy="476250"/>
            <a:chOff x="1312" y="1476"/>
            <a:chExt cx="1832" cy="422"/>
          </a:xfrm>
        </p:grpSpPr>
        <p:sp>
          <p:nvSpPr>
            <p:cNvPr id="244833"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3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4" name="Group 20"/>
          <p:cNvGrpSpPr>
            <a:grpSpLocks/>
          </p:cNvGrpSpPr>
          <p:nvPr/>
        </p:nvGrpSpPr>
        <p:grpSpPr bwMode="auto">
          <a:xfrm>
            <a:off x="6303963" y="2422525"/>
            <a:ext cx="2840037" cy="476250"/>
            <a:chOff x="3144" y="1476"/>
            <a:chExt cx="1416" cy="422"/>
          </a:xfrm>
        </p:grpSpPr>
        <p:sp>
          <p:nvSpPr>
            <p:cNvPr id="244831"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3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5" name="Group 23"/>
          <p:cNvGrpSpPr>
            <a:grpSpLocks/>
          </p:cNvGrpSpPr>
          <p:nvPr/>
        </p:nvGrpSpPr>
        <p:grpSpPr bwMode="auto">
          <a:xfrm>
            <a:off x="0" y="2898775"/>
            <a:ext cx="2630488" cy="474663"/>
            <a:chOff x="0" y="1898"/>
            <a:chExt cx="1312" cy="422"/>
          </a:xfrm>
        </p:grpSpPr>
        <p:sp>
          <p:nvSpPr>
            <p:cNvPr id="244829"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أمانة الله</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3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6" name="Group 26"/>
          <p:cNvGrpSpPr>
            <a:grpSpLocks/>
          </p:cNvGrpSpPr>
          <p:nvPr/>
        </p:nvGrpSpPr>
        <p:grpSpPr bwMode="auto">
          <a:xfrm>
            <a:off x="2630488" y="2898775"/>
            <a:ext cx="3673475" cy="474663"/>
            <a:chOff x="1312" y="1898"/>
            <a:chExt cx="1832" cy="422"/>
          </a:xfrm>
        </p:grpSpPr>
        <p:sp>
          <p:nvSpPr>
            <p:cNvPr id="244827"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عدم أمانة إسرائيل</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2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7" name="Group 29"/>
          <p:cNvGrpSpPr>
            <a:grpSpLocks/>
          </p:cNvGrpSpPr>
          <p:nvPr/>
        </p:nvGrpSpPr>
        <p:grpSpPr bwMode="auto">
          <a:xfrm>
            <a:off x="6303963" y="2898775"/>
            <a:ext cx="2840037" cy="474663"/>
            <a:chOff x="3144" y="1898"/>
            <a:chExt cx="1416" cy="422"/>
          </a:xfrm>
        </p:grpSpPr>
        <p:sp>
          <p:nvSpPr>
            <p:cNvPr id="244825"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أمانة الله</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2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8" name="Group 32"/>
          <p:cNvGrpSpPr>
            <a:grpSpLocks/>
          </p:cNvGrpSpPr>
          <p:nvPr/>
        </p:nvGrpSpPr>
        <p:grpSpPr bwMode="auto">
          <a:xfrm>
            <a:off x="0" y="3373438"/>
            <a:ext cx="2630488" cy="474662"/>
            <a:chOff x="0" y="2320"/>
            <a:chExt cx="1312" cy="422"/>
          </a:xfrm>
        </p:grpSpPr>
        <p:sp>
          <p:nvSpPr>
            <p:cNvPr id="244823"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بركات الله</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2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9" name="Group 35"/>
          <p:cNvGrpSpPr>
            <a:grpSpLocks/>
          </p:cNvGrpSpPr>
          <p:nvPr/>
        </p:nvGrpSpPr>
        <p:grpSpPr bwMode="auto">
          <a:xfrm>
            <a:off x="2630488" y="3373438"/>
            <a:ext cx="3673475" cy="474662"/>
            <a:chOff x="1312" y="2320"/>
            <a:chExt cx="1832" cy="422"/>
          </a:xfrm>
        </p:grpSpPr>
        <p:sp>
          <p:nvSpPr>
            <p:cNvPr id="244821"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تأديب الله</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2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0" name="Group 38"/>
          <p:cNvGrpSpPr>
            <a:grpSpLocks/>
          </p:cNvGrpSpPr>
          <p:nvPr/>
        </p:nvGrpSpPr>
        <p:grpSpPr bwMode="auto">
          <a:xfrm>
            <a:off x="6303963" y="3373438"/>
            <a:ext cx="2840037" cy="474662"/>
            <a:chOff x="3144" y="2320"/>
            <a:chExt cx="1416" cy="422"/>
          </a:xfrm>
        </p:grpSpPr>
        <p:sp>
          <p:nvSpPr>
            <p:cNvPr id="244819"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بركات الله</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2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1" name="Group 41"/>
          <p:cNvGrpSpPr>
            <a:grpSpLocks/>
          </p:cNvGrpSpPr>
          <p:nvPr/>
        </p:nvGrpSpPr>
        <p:grpSpPr bwMode="auto">
          <a:xfrm>
            <a:off x="0" y="3848100"/>
            <a:ext cx="2630488" cy="474663"/>
            <a:chOff x="0" y="2742"/>
            <a:chExt cx="1312" cy="422"/>
          </a:xfrm>
        </p:grpSpPr>
        <p:sp>
          <p:nvSpPr>
            <p:cNvPr id="244817"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التزام إسرائيل</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1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2" name="Group 44"/>
          <p:cNvGrpSpPr>
            <a:grpSpLocks/>
          </p:cNvGrpSpPr>
          <p:nvPr/>
        </p:nvGrpSpPr>
        <p:grpSpPr bwMode="auto">
          <a:xfrm>
            <a:off x="2630488" y="3848100"/>
            <a:ext cx="3673475" cy="474663"/>
            <a:chOff x="1312" y="2742"/>
            <a:chExt cx="1832" cy="422"/>
          </a:xfrm>
        </p:grpSpPr>
        <p:sp>
          <p:nvSpPr>
            <p:cNvPr id="244815"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تذمر إسرائيل</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1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3" name="Group 47"/>
          <p:cNvGrpSpPr>
            <a:grpSpLocks/>
          </p:cNvGrpSpPr>
          <p:nvPr/>
        </p:nvGrpSpPr>
        <p:grpSpPr bwMode="auto">
          <a:xfrm>
            <a:off x="6303963" y="3848100"/>
            <a:ext cx="2840037" cy="474663"/>
            <a:chOff x="3144" y="2742"/>
            <a:chExt cx="1416" cy="422"/>
          </a:xfrm>
        </p:grpSpPr>
        <p:sp>
          <p:nvSpPr>
            <p:cNvPr id="244813"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4481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4" name="Group 50"/>
          <p:cNvGrpSpPr>
            <a:grpSpLocks/>
          </p:cNvGrpSpPr>
          <p:nvPr/>
        </p:nvGrpSpPr>
        <p:grpSpPr bwMode="auto">
          <a:xfrm>
            <a:off x="0" y="4322763"/>
            <a:ext cx="2630488" cy="476250"/>
            <a:chOff x="0" y="3164"/>
            <a:chExt cx="1312" cy="422"/>
          </a:xfrm>
        </p:grpSpPr>
        <p:sp>
          <p:nvSpPr>
            <p:cNvPr id="244811"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24481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5" name="Group 53"/>
          <p:cNvGrpSpPr>
            <a:grpSpLocks/>
          </p:cNvGrpSpPr>
          <p:nvPr/>
        </p:nvGrpSpPr>
        <p:grpSpPr bwMode="auto">
          <a:xfrm>
            <a:off x="2630488" y="4322763"/>
            <a:ext cx="3673475" cy="476250"/>
            <a:chOff x="1312" y="3164"/>
            <a:chExt cx="1832" cy="422"/>
          </a:xfrm>
        </p:grpSpPr>
        <p:sp>
          <p:nvSpPr>
            <p:cNvPr id="244809"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24481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6" name="Group 56"/>
          <p:cNvGrpSpPr>
            <a:grpSpLocks/>
          </p:cNvGrpSpPr>
          <p:nvPr/>
        </p:nvGrpSpPr>
        <p:grpSpPr bwMode="auto">
          <a:xfrm>
            <a:off x="6303963" y="4322763"/>
            <a:ext cx="2840037" cy="476250"/>
            <a:chOff x="3144" y="3164"/>
            <a:chExt cx="1416" cy="422"/>
          </a:xfrm>
        </p:grpSpPr>
        <p:sp>
          <p:nvSpPr>
            <p:cNvPr id="244807"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24480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7" name="Group 59"/>
          <p:cNvGrpSpPr>
            <a:grpSpLocks/>
          </p:cNvGrpSpPr>
          <p:nvPr/>
        </p:nvGrpSpPr>
        <p:grpSpPr bwMode="auto">
          <a:xfrm>
            <a:off x="0" y="4799013"/>
            <a:ext cx="2630488" cy="474662"/>
            <a:chOff x="0" y="3586"/>
            <a:chExt cx="1312" cy="422"/>
          </a:xfrm>
        </p:grpSpPr>
        <p:sp>
          <p:nvSpPr>
            <p:cNvPr id="244805"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24480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8" name="Group 62"/>
          <p:cNvGrpSpPr>
            <a:grpSpLocks/>
          </p:cNvGrpSpPr>
          <p:nvPr/>
        </p:nvGrpSpPr>
        <p:grpSpPr bwMode="auto">
          <a:xfrm>
            <a:off x="2630488" y="4799013"/>
            <a:ext cx="3673475" cy="474662"/>
            <a:chOff x="1312" y="3586"/>
            <a:chExt cx="1832" cy="422"/>
          </a:xfrm>
        </p:grpSpPr>
        <p:sp>
          <p:nvSpPr>
            <p:cNvPr id="244803"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24480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9" name="Group 65"/>
          <p:cNvGrpSpPr>
            <a:grpSpLocks/>
          </p:cNvGrpSpPr>
          <p:nvPr/>
        </p:nvGrpSpPr>
        <p:grpSpPr bwMode="auto">
          <a:xfrm>
            <a:off x="6303963" y="4799013"/>
            <a:ext cx="2840037" cy="474662"/>
            <a:chOff x="3144" y="3586"/>
            <a:chExt cx="1416" cy="422"/>
          </a:xfrm>
        </p:grpSpPr>
        <p:sp>
          <p:nvSpPr>
            <p:cNvPr id="244801"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24480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0" name="Group 68"/>
          <p:cNvGrpSpPr>
            <a:grpSpLocks/>
          </p:cNvGrpSpPr>
          <p:nvPr/>
        </p:nvGrpSpPr>
        <p:grpSpPr bwMode="auto">
          <a:xfrm>
            <a:off x="0" y="5273675"/>
            <a:ext cx="2630488" cy="582613"/>
            <a:chOff x="0" y="4008"/>
            <a:chExt cx="1312" cy="518"/>
          </a:xfrm>
        </p:grpSpPr>
        <p:sp>
          <p:nvSpPr>
            <p:cNvPr id="244799"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80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1" name="Group 71"/>
          <p:cNvGrpSpPr>
            <a:grpSpLocks/>
          </p:cNvGrpSpPr>
          <p:nvPr/>
        </p:nvGrpSpPr>
        <p:grpSpPr bwMode="auto">
          <a:xfrm>
            <a:off x="2630488" y="5273675"/>
            <a:ext cx="3673475" cy="582613"/>
            <a:chOff x="1312" y="4008"/>
            <a:chExt cx="1832" cy="518"/>
          </a:xfrm>
        </p:grpSpPr>
        <p:sp>
          <p:nvSpPr>
            <p:cNvPr id="244797"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79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2" name="Group 74"/>
          <p:cNvGrpSpPr>
            <a:grpSpLocks/>
          </p:cNvGrpSpPr>
          <p:nvPr/>
        </p:nvGrpSpPr>
        <p:grpSpPr bwMode="auto">
          <a:xfrm>
            <a:off x="6303963" y="5273675"/>
            <a:ext cx="2840037" cy="582613"/>
            <a:chOff x="3144" y="4008"/>
            <a:chExt cx="1416" cy="518"/>
          </a:xfrm>
        </p:grpSpPr>
        <p:sp>
          <p:nvSpPr>
            <p:cNvPr id="244795"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4479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3" name="Group 77"/>
          <p:cNvGrpSpPr>
            <a:grpSpLocks/>
          </p:cNvGrpSpPr>
          <p:nvPr/>
        </p:nvGrpSpPr>
        <p:grpSpPr bwMode="auto">
          <a:xfrm>
            <a:off x="0" y="5856288"/>
            <a:ext cx="1347788" cy="1001712"/>
            <a:chOff x="0" y="4526"/>
            <a:chExt cx="672" cy="890"/>
          </a:xfrm>
        </p:grpSpPr>
        <p:sp>
          <p:nvSpPr>
            <p:cNvPr id="244793"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Narrow" charset="0"/>
                  <a:ea typeface="SimSun" charset="0"/>
                  <a:cs typeface="SimSun" charset="0"/>
                </a:rPr>
                <a:t>التأسيس </a:t>
              </a:r>
            </a:p>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(1-4)  </a:t>
              </a:r>
            </a:p>
          </p:txBody>
        </p:sp>
        <p:sp>
          <p:nvSpPr>
            <p:cNvPr id="24479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4" name="Group 80"/>
          <p:cNvGrpSpPr>
            <a:grpSpLocks/>
          </p:cNvGrpSpPr>
          <p:nvPr/>
        </p:nvGrpSpPr>
        <p:grpSpPr bwMode="auto">
          <a:xfrm>
            <a:off x="1347788" y="5856288"/>
            <a:ext cx="1282700" cy="1001712"/>
            <a:chOff x="672" y="4526"/>
            <a:chExt cx="640" cy="890"/>
          </a:xfrm>
        </p:grpSpPr>
        <p:sp>
          <p:nvSpPr>
            <p:cNvPr id="244791"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التقديس</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(5: 1- 10: 10)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4479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5" name="Group 83"/>
          <p:cNvGrpSpPr>
            <a:grpSpLocks/>
          </p:cNvGrpSpPr>
          <p:nvPr/>
        </p:nvGrpSpPr>
        <p:grpSpPr bwMode="auto">
          <a:xfrm>
            <a:off x="2630488" y="5856288"/>
            <a:ext cx="785812" cy="1001712"/>
            <a:chOff x="1312" y="4526"/>
            <a:chExt cx="392" cy="890"/>
          </a:xfrm>
        </p:grpSpPr>
        <p:sp>
          <p:nvSpPr>
            <p:cNvPr id="244789"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400" dirty="0">
                  <a:solidFill>
                    <a:srgbClr val="FFFFFF"/>
                  </a:solidFill>
                  <a:latin typeface="Arial Narrow" charset="0"/>
                  <a:ea typeface="SimSun" charset="0"/>
                  <a:cs typeface="SimSun" charset="0"/>
                </a:rPr>
                <a:t>إلى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(10: 11- 12: 16)</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4479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6" name="Group 86"/>
          <p:cNvGrpSpPr>
            <a:grpSpLocks/>
          </p:cNvGrpSpPr>
          <p:nvPr/>
        </p:nvGrpSpPr>
        <p:grpSpPr bwMode="auto">
          <a:xfrm>
            <a:off x="3416300" y="5856288"/>
            <a:ext cx="722313" cy="1001712"/>
            <a:chOff x="1704" y="4526"/>
            <a:chExt cx="360" cy="890"/>
          </a:xfrm>
        </p:grpSpPr>
        <p:sp>
          <p:nvSpPr>
            <p:cNvPr id="244787"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خطيئة قادش</a:t>
              </a:r>
              <a:endParaRPr lang="ar-JO" altLang="zh-CN" sz="1600" dirty="0">
                <a:solidFill>
                  <a:srgbClr val="FFFFFF"/>
                </a:solidFill>
                <a:latin typeface="Arial" panose="020B0604020202020204" pitchFamily="34" charset="0"/>
                <a:ea typeface="SimSun" charset="0"/>
                <a:cs typeface="Arial" panose="020B0604020202020204" pitchFamily="34" charset="0"/>
              </a:endParaRP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(13- 14)</a:t>
              </a:r>
            </a:p>
          </p:txBody>
        </p:sp>
        <p:sp>
          <p:nvSpPr>
            <p:cNvPr id="24478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7" name="Group 89"/>
          <p:cNvGrpSpPr>
            <a:grpSpLocks/>
          </p:cNvGrpSpPr>
          <p:nvPr/>
        </p:nvGrpSpPr>
        <p:grpSpPr bwMode="auto">
          <a:xfrm>
            <a:off x="4138613" y="5856288"/>
            <a:ext cx="722312" cy="1001712"/>
            <a:chOff x="2064" y="4526"/>
            <a:chExt cx="360" cy="890"/>
          </a:xfrm>
        </p:grpSpPr>
        <p:sp>
          <p:nvSpPr>
            <p:cNvPr id="244785"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Narrow" charset="0"/>
                  <a:ea typeface="SimSun" charset="0"/>
                  <a:cs typeface="SimSun" charset="0"/>
                </a:rPr>
                <a:t>البرية</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(15-19)</a:t>
              </a:r>
            </a:p>
          </p:txBody>
        </p:sp>
        <p:sp>
          <p:nvSpPr>
            <p:cNvPr id="24478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8" name="Group 92"/>
          <p:cNvGrpSpPr>
            <a:grpSpLocks/>
          </p:cNvGrpSpPr>
          <p:nvPr/>
        </p:nvGrpSpPr>
        <p:grpSpPr bwMode="auto">
          <a:xfrm>
            <a:off x="4860925" y="5856288"/>
            <a:ext cx="657225" cy="1001712"/>
            <a:chOff x="2424" y="4526"/>
            <a:chExt cx="328" cy="890"/>
          </a:xfrm>
        </p:grpSpPr>
        <p:sp>
          <p:nvSpPr>
            <p:cNvPr id="244783"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موآب</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(20-21)</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24478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9" name="Group 95"/>
          <p:cNvGrpSpPr>
            <a:grpSpLocks/>
          </p:cNvGrpSpPr>
          <p:nvPr/>
        </p:nvGrpSpPr>
        <p:grpSpPr bwMode="auto">
          <a:xfrm>
            <a:off x="5518150" y="5856288"/>
            <a:ext cx="785813" cy="1001712"/>
            <a:chOff x="2752" y="4526"/>
            <a:chExt cx="392" cy="890"/>
          </a:xfrm>
        </p:grpSpPr>
        <p:sp>
          <p:nvSpPr>
            <p:cNvPr id="244781"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خطيئة موآب</a:t>
              </a:r>
              <a:endParaRPr lang="en-US" altLang="zh-CN" sz="1600" dirty="0">
                <a:solidFill>
                  <a:srgbClr val="FFFFFF"/>
                </a:solidFill>
                <a:latin typeface="Arial Narrow" charset="0"/>
                <a:ea typeface="SimSun" charset="0"/>
                <a:cs typeface="SimSun" charset="0"/>
              </a:endParaRP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(22-25)</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24478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70" name="Group 98"/>
          <p:cNvGrpSpPr>
            <a:grpSpLocks/>
          </p:cNvGrpSpPr>
          <p:nvPr/>
        </p:nvGrpSpPr>
        <p:grpSpPr bwMode="auto">
          <a:xfrm>
            <a:off x="6303963" y="5856288"/>
            <a:ext cx="890587" cy="1001712"/>
            <a:chOff x="3144" y="4526"/>
            <a:chExt cx="444" cy="890"/>
          </a:xfrm>
        </p:grpSpPr>
        <p:sp>
          <p:nvSpPr>
            <p:cNvPr id="244779"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تجهيز الأرض </a:t>
              </a:r>
              <a:r>
                <a:rPr lang="ar-JO" altLang="zh-CN" sz="1600" dirty="0">
                  <a:solidFill>
                    <a:srgbClr val="FFFFFF"/>
                  </a:solidFill>
                  <a:latin typeface="Arial" panose="020B0604020202020204" pitchFamily="34" charset="0"/>
                  <a:ea typeface="SimSun" charset="0"/>
                  <a:cs typeface="Arial" panose="020B0604020202020204" pitchFamily="34" charset="0"/>
                </a:rPr>
                <a:t>(26-27)</a:t>
              </a:r>
              <a:endParaRPr lang="en-US" altLang="zh-CN" sz="1600" dirty="0">
                <a:solidFill>
                  <a:srgbClr val="FFFFFF"/>
                </a:solidFill>
                <a:latin typeface="Arial Narrow" charset="0"/>
                <a:ea typeface="SimSun" charset="0"/>
                <a:cs typeface="SimSun" charset="0"/>
              </a:endParaRPr>
            </a:p>
          </p:txBody>
        </p:sp>
        <p:sp>
          <p:nvSpPr>
            <p:cNvPr id="24478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71" name="Group 101"/>
          <p:cNvGrpSpPr>
            <a:grpSpLocks/>
          </p:cNvGrpSpPr>
          <p:nvPr/>
        </p:nvGrpSpPr>
        <p:grpSpPr bwMode="auto">
          <a:xfrm>
            <a:off x="7194550" y="5856288"/>
            <a:ext cx="882650" cy="1001712"/>
            <a:chOff x="3588" y="4526"/>
            <a:chExt cx="440" cy="890"/>
          </a:xfrm>
        </p:grpSpPr>
        <p:sp>
          <p:nvSpPr>
            <p:cNvPr id="244777"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التقدمات والنذور</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(28-30)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4477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4477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الاستعدادات</a:t>
            </a:r>
          </a:p>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النهائية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31-36)</a:t>
            </a:r>
            <a:r>
              <a:rPr lang="en-US" altLang="zh-CN" sz="1600" dirty="0">
                <a:solidFill>
                  <a:srgbClr val="FFFFFF"/>
                </a:solidFill>
                <a:latin typeface="Arial Narrow" charset="0"/>
                <a:ea typeface="SimSun" charset="0"/>
                <a:cs typeface="SimSun" charset="0"/>
              </a:rPr>
              <a:t>)</a:t>
            </a:r>
          </a:p>
        </p:txBody>
      </p:sp>
      <p:sp>
        <p:nvSpPr>
          <p:cNvPr id="24477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44774"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24477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panose="020B0604020202020204" pitchFamily="34" charset="0"/>
                <a:cs typeface="Arial" panose="020B0604020202020204" pitchFamily="34" charset="0"/>
              </a:rPr>
              <a:t>سِفر العدد</a:t>
            </a:r>
            <a:endParaRPr lang="en-US" dirty="0">
              <a:solidFill>
                <a:srgbClr val="000000"/>
              </a:solidFill>
              <a:latin typeface="Arial" panose="020B0604020202020204" pitchFamily="34" charset="0"/>
              <a:cs typeface="Arial" panose="020B0604020202020204" pitchFamily="34" charset="0"/>
            </a:endParaRPr>
          </a:p>
        </p:txBody>
      </p:sp>
      <p:sp>
        <p:nvSpPr>
          <p:cNvPr id="244776" name="Oval 1134"/>
          <p:cNvSpPr>
            <a:spLocks noChangeArrowheads="1"/>
          </p:cNvSpPr>
          <p:nvPr/>
        </p:nvSpPr>
        <p:spPr bwMode="auto">
          <a:xfrm>
            <a:off x="2590800" y="5791200"/>
            <a:ext cx="9144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dirty="0">
              <a:solidFill>
                <a:srgbClr val="333333"/>
              </a:solidFill>
              <a:latin typeface="Times"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6954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Irma</a:t>
            </a:r>
          </a:p>
        </p:txBody>
      </p:sp>
      <p:pic>
        <p:nvPicPr>
          <p:cNvPr id="2" name="Picture 1"/>
          <p:cNvPicPr>
            <a:picLocks noChangeAspect="1"/>
          </p:cNvPicPr>
          <p:nvPr/>
        </p:nvPicPr>
        <p:blipFill rotWithShape="1">
          <a:blip r:embed="rId3"/>
          <a:srcRect l="4499" t="4499" r="11580" b="11580"/>
          <a:stretch/>
        </p:blipFill>
        <p:spPr>
          <a:xfrm>
            <a:off x="0" y="1"/>
            <a:ext cx="9144000" cy="6857999"/>
          </a:xfrm>
          <a:prstGeom prst="rect">
            <a:avLst/>
          </a:prstGeom>
        </p:spPr>
      </p:pic>
      <p:sp>
        <p:nvSpPr>
          <p:cNvPr id="4" name="Rectangle 3"/>
          <p:cNvSpPr/>
          <p:nvPr/>
        </p:nvSpPr>
        <p:spPr bwMode="auto">
          <a:xfrm>
            <a:off x="0" y="0"/>
            <a:ext cx="1768510" cy="446043"/>
          </a:xfrm>
          <a:prstGeom prst="rect">
            <a:avLst/>
          </a:prstGeom>
          <a:solidFill>
            <a:srgbClr val="00051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3307694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4" descr="lev 10 trumpe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7200"/>
            <a:ext cx="9135844" cy="6529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89" name="Rectangle 2"/>
          <p:cNvSpPr>
            <a:spLocks noGrp="1" noChangeArrowheads="1"/>
          </p:cNvSpPr>
          <p:nvPr>
            <p:ph type="title"/>
          </p:nvPr>
        </p:nvSpPr>
        <p:spPr>
          <a:xfrm>
            <a:off x="0" y="-4560"/>
            <a:ext cx="9135844" cy="609600"/>
          </a:xfrm>
          <a:solidFill>
            <a:srgbClr val="000000"/>
          </a:solidFill>
        </p:spPr>
        <p:txBody>
          <a:bodyPr/>
          <a:lstStyle/>
          <a:p>
            <a:pPr algn="ctr" eaLnBrk="1" hangingPunct="1"/>
            <a:r>
              <a:rPr lang="ar-JO" sz="3600" b="1" dirty="0">
                <a:solidFill>
                  <a:srgbClr val="DDDDDD"/>
                </a:solidFill>
                <a:latin typeface="Arial" panose="020B0604020202020204" pitchFamily="34" charset="0"/>
                <a:cs typeface="Arial" panose="020B0604020202020204" pitchFamily="34" charset="0"/>
              </a:rPr>
              <a:t>البوقان الفضيّان (10: 1- 10)</a:t>
            </a:r>
            <a:endParaRPr lang="en-US" sz="3600" b="1" dirty="0">
              <a:solidFill>
                <a:srgbClr val="DDDDD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498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nvGrpSpPr>
          <p:cNvPr id="246786" name="Group 3"/>
          <p:cNvGrpSpPr>
            <a:grpSpLocks/>
          </p:cNvGrpSpPr>
          <p:nvPr/>
        </p:nvGrpSpPr>
        <p:grpSpPr bwMode="auto">
          <a:xfrm rot="-2355241">
            <a:off x="2393950" y="2282825"/>
            <a:ext cx="3581400" cy="2838450"/>
            <a:chOff x="2256" y="1632"/>
            <a:chExt cx="1207" cy="972"/>
          </a:xfrm>
        </p:grpSpPr>
        <p:grpSp>
          <p:nvGrpSpPr>
            <p:cNvPr id="246819" name="Group 4"/>
            <p:cNvGrpSpPr>
              <a:grpSpLocks/>
            </p:cNvGrpSpPr>
            <p:nvPr/>
          </p:nvGrpSpPr>
          <p:grpSpPr bwMode="auto">
            <a:xfrm>
              <a:off x="2256" y="1704"/>
              <a:ext cx="1207" cy="900"/>
              <a:chOff x="2256" y="1704"/>
              <a:chExt cx="1207" cy="900"/>
            </a:xfrm>
          </p:grpSpPr>
          <p:pic>
            <p:nvPicPr>
              <p:cNvPr id="246821" name="Picture 5" descr="Mosaic Tab cut-ou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246822" name="Group 6"/>
              <p:cNvGrpSpPr>
                <a:grpSpLocks/>
              </p:cNvGrpSpPr>
              <p:nvPr/>
            </p:nvGrpSpPr>
            <p:grpSpPr bwMode="auto">
              <a:xfrm>
                <a:off x="2256" y="1749"/>
                <a:ext cx="1207" cy="855"/>
                <a:chOff x="2256" y="1749"/>
                <a:chExt cx="1207" cy="855"/>
              </a:xfrm>
            </p:grpSpPr>
            <p:grpSp>
              <p:nvGrpSpPr>
                <p:cNvPr id="246823" name="Group 7"/>
                <p:cNvGrpSpPr>
                  <a:grpSpLocks/>
                </p:cNvGrpSpPr>
                <p:nvPr/>
              </p:nvGrpSpPr>
              <p:grpSpPr bwMode="auto">
                <a:xfrm>
                  <a:off x="2299" y="1749"/>
                  <a:ext cx="1164" cy="855"/>
                  <a:chOff x="2299" y="1749"/>
                  <a:chExt cx="1164" cy="855"/>
                </a:xfrm>
              </p:grpSpPr>
              <p:sp>
                <p:nvSpPr>
                  <p:cNvPr id="246825"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46826"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46827"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46828"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46829" name="Freeform 12" descr="Stationery"/>
                  <p:cNvSpPr>
                    <a:spLocks/>
                  </p:cNvSpPr>
                  <p:nvPr/>
                </p:nvSpPr>
                <p:spPr bwMode="auto">
                  <a:xfrm>
                    <a:off x="3168" y="2304"/>
                    <a:ext cx="258" cy="264"/>
                  </a:xfrm>
                  <a:custGeom>
                    <a:avLst/>
                    <a:gdLst>
                      <a:gd name="T0" fmla="*/ 4846 w 230"/>
                      <a:gd name="T1" fmla="*/ 6 h 264"/>
                      <a:gd name="T2" fmla="*/ 3599 w 230"/>
                      <a:gd name="T3" fmla="*/ 77 h 264"/>
                      <a:gd name="T4" fmla="*/ 2671 w 230"/>
                      <a:gd name="T5" fmla="*/ 140 h 264"/>
                      <a:gd name="T6" fmla="*/ 1633 w 230"/>
                      <a:gd name="T7" fmla="*/ 171 h 264"/>
                      <a:gd name="T8" fmla="*/ 923 w 230"/>
                      <a:gd name="T9" fmla="*/ 192 h 264"/>
                      <a:gd name="T10" fmla="*/ 755 w 230"/>
                      <a:gd name="T11" fmla="*/ 197 h 264"/>
                      <a:gd name="T12" fmla="*/ 5254 w 230"/>
                      <a:gd name="T13" fmla="*/ 258 h 264"/>
                      <a:gd name="T14" fmla="*/ 8189 w 230"/>
                      <a:gd name="T15" fmla="*/ 222 h 264"/>
                      <a:gd name="T16" fmla="*/ 8449 w 230"/>
                      <a:gd name="T17" fmla="*/ 182 h 264"/>
                      <a:gd name="T18" fmla="*/ 7861 w 230"/>
                      <a:gd name="T19" fmla="*/ 42 h 264"/>
                      <a:gd name="T20" fmla="*/ 5436 w 230"/>
                      <a:gd name="T21" fmla="*/ 0 h 264"/>
                      <a:gd name="T22" fmla="*/ 4846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46830"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46831"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sp>
              <p:nvSpPr>
                <p:cNvPr id="246824" name="Freeform 15" descr="Stationery"/>
                <p:cNvSpPr>
                  <a:spLocks/>
                </p:cNvSpPr>
                <p:nvPr/>
              </p:nvSpPr>
              <p:spPr bwMode="auto">
                <a:xfrm>
                  <a:off x="2256" y="2139"/>
                  <a:ext cx="146" cy="117"/>
                </a:xfrm>
                <a:custGeom>
                  <a:avLst/>
                  <a:gdLst>
                    <a:gd name="T0" fmla="*/ 6272887 w 98"/>
                    <a:gd name="T1" fmla="*/ 30 h 117"/>
                    <a:gd name="T2" fmla="*/ 12045653 w 98"/>
                    <a:gd name="T3" fmla="*/ 117 h 117"/>
                    <a:gd name="T4" fmla="*/ 34074052 w 98"/>
                    <a:gd name="T5" fmla="*/ 84 h 117"/>
                    <a:gd name="T6" fmla="*/ 6272887 w 98"/>
                    <a:gd name="T7" fmla="*/ 0 h 117"/>
                    <a:gd name="T8" fmla="*/ 605486 w 98"/>
                    <a:gd name="T9" fmla="*/ 27 h 117"/>
                    <a:gd name="T10" fmla="*/ 7044248 w 98"/>
                    <a:gd name="T11" fmla="*/ 56 h 117"/>
                    <a:gd name="T12" fmla="*/ 10494492 w 98"/>
                    <a:gd name="T13" fmla="*/ 57 h 117"/>
                    <a:gd name="T14" fmla="*/ 16691815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grpSp>
        <p:sp>
          <p:nvSpPr>
            <p:cNvPr id="246820"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grpSp>
        <p:nvGrpSpPr>
          <p:cNvPr id="246787" name="Group 17"/>
          <p:cNvGrpSpPr>
            <a:grpSpLocks/>
          </p:cNvGrpSpPr>
          <p:nvPr/>
        </p:nvGrpSpPr>
        <p:grpSpPr bwMode="auto">
          <a:xfrm rot="-2355241">
            <a:off x="2010384" y="2205585"/>
            <a:ext cx="4808557" cy="2878138"/>
            <a:chOff x="1535" y="1213"/>
            <a:chExt cx="3029" cy="1813"/>
          </a:xfrm>
        </p:grpSpPr>
        <p:sp>
          <p:nvSpPr>
            <p:cNvPr id="108562" name="Text Box 18"/>
            <p:cNvSpPr txBox="1">
              <a:spLocks noChangeArrowheads="1"/>
            </p:cNvSpPr>
            <p:nvPr/>
          </p:nvSpPr>
          <p:spPr bwMode="auto">
            <a:xfrm rot="20104557">
              <a:off x="2404" y="2289"/>
              <a:ext cx="2160" cy="7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موسى وهرون</a:t>
              </a:r>
            </a:p>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وأبنائهما</a:t>
              </a:r>
              <a:endParaRPr lang="en-US" sz="2800" b="1" dirty="0">
                <a:solidFill>
                  <a:srgbClr val="3333CC"/>
                </a:solidFill>
                <a:latin typeface="Arial"/>
                <a:ea typeface="Times New Roman" pitchFamily="-111" charset="0"/>
                <a:cs typeface="Arial"/>
              </a:endParaRPr>
            </a:p>
          </p:txBody>
        </p:sp>
        <p:sp>
          <p:nvSpPr>
            <p:cNvPr id="108563" name="Text Box 19"/>
            <p:cNvSpPr txBox="1">
              <a:spLocks noChangeArrowheads="1"/>
            </p:cNvSpPr>
            <p:nvPr/>
          </p:nvSpPr>
          <p:spPr bwMode="auto">
            <a:xfrm rot="2139010">
              <a:off x="2685" y="1596"/>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المراريين</a:t>
              </a:r>
              <a:endParaRPr lang="en-US" sz="2800" b="1" dirty="0">
                <a:solidFill>
                  <a:srgbClr val="3333CC"/>
                </a:solidFill>
                <a:latin typeface="Arial"/>
                <a:ea typeface="Times New Roman" pitchFamily="-111" charset="0"/>
                <a:cs typeface="Arial"/>
              </a:endParaRPr>
            </a:p>
          </p:txBody>
        </p:sp>
        <p:sp>
          <p:nvSpPr>
            <p:cNvPr id="108564" name="Text Box 20"/>
            <p:cNvSpPr txBox="1">
              <a:spLocks noChangeArrowheads="1"/>
            </p:cNvSpPr>
            <p:nvPr/>
          </p:nvSpPr>
          <p:spPr bwMode="auto">
            <a:xfrm rot="20542840">
              <a:off x="1535" y="1213"/>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الجرشونيين</a:t>
              </a:r>
              <a:endParaRPr lang="en-US" sz="2800" b="1" dirty="0">
                <a:solidFill>
                  <a:srgbClr val="3333CC"/>
                </a:solidFill>
                <a:latin typeface="Arial"/>
                <a:ea typeface="Times New Roman" pitchFamily="-111" charset="0"/>
                <a:cs typeface="Arial"/>
              </a:endParaRPr>
            </a:p>
          </p:txBody>
        </p:sp>
        <p:sp>
          <p:nvSpPr>
            <p:cNvPr id="108565" name="Text Box 21"/>
            <p:cNvSpPr txBox="1">
              <a:spLocks noChangeArrowheads="1"/>
            </p:cNvSpPr>
            <p:nvPr/>
          </p:nvSpPr>
          <p:spPr bwMode="auto">
            <a:xfrm rot="3223926">
              <a:off x="1525" y="2088"/>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القهاتيين</a:t>
              </a:r>
              <a:endParaRPr lang="en-US" sz="2800" b="1" dirty="0">
                <a:solidFill>
                  <a:srgbClr val="3333CC"/>
                </a:solidFill>
                <a:latin typeface="Arial"/>
                <a:ea typeface="Times New Roman" pitchFamily="-111" charset="0"/>
                <a:cs typeface="Arial"/>
              </a:endParaRPr>
            </a:p>
          </p:txBody>
        </p:sp>
      </p:grpSp>
      <p:sp>
        <p:nvSpPr>
          <p:cNvPr id="246789" name="Text Box 28"/>
          <p:cNvSpPr txBox="1">
            <a:spLocks noChangeArrowheads="1"/>
          </p:cNvSpPr>
          <p:nvPr/>
        </p:nvSpPr>
        <p:spPr bwMode="auto">
          <a:xfrm rot="-939838">
            <a:off x="-31751" y="3943450"/>
            <a:ext cx="24384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أفرايم</a:t>
            </a:r>
            <a:endParaRPr lang="en-US" sz="2800" b="1" dirty="0">
              <a:solidFill>
                <a:srgbClr val="000000"/>
              </a:solidFill>
              <a:latin typeface="Arial" charset="0"/>
              <a:cs typeface="Arial" charset="0"/>
            </a:endParaRPr>
          </a:p>
        </p:txBody>
      </p:sp>
      <p:sp>
        <p:nvSpPr>
          <p:cNvPr id="246790" name="Text Box 29"/>
          <p:cNvSpPr txBox="1">
            <a:spLocks noChangeArrowheads="1"/>
          </p:cNvSpPr>
          <p:nvPr/>
        </p:nvSpPr>
        <p:spPr bwMode="auto">
          <a:xfrm rot="-939838">
            <a:off x="320675" y="3114675"/>
            <a:ext cx="24384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منسى</a:t>
            </a:r>
            <a:endParaRPr lang="en-US" sz="2800" b="1" dirty="0">
              <a:solidFill>
                <a:srgbClr val="000000"/>
              </a:solidFill>
              <a:latin typeface="Arial" charset="0"/>
              <a:cs typeface="Arial" charset="0"/>
            </a:endParaRPr>
          </a:p>
        </p:txBody>
      </p:sp>
      <p:sp>
        <p:nvSpPr>
          <p:cNvPr id="246791" name="Text Box 30"/>
          <p:cNvSpPr txBox="1">
            <a:spLocks noChangeArrowheads="1"/>
          </p:cNvSpPr>
          <p:nvPr/>
        </p:nvSpPr>
        <p:spPr bwMode="auto">
          <a:xfrm rot="-939838">
            <a:off x="189032" y="2501106"/>
            <a:ext cx="2438401"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panose="020B0604020202020204" pitchFamily="34" charset="0"/>
                <a:cs typeface="Arial" panose="020B0604020202020204" pitchFamily="34" charset="0"/>
              </a:rPr>
              <a:t>بنيامين</a:t>
            </a:r>
            <a:endParaRPr lang="en-US" sz="2800" b="1" dirty="0">
              <a:solidFill>
                <a:srgbClr val="000000"/>
              </a:solidFill>
              <a:latin typeface="Arial" panose="020B0604020202020204" pitchFamily="34" charset="0"/>
              <a:cs typeface="Arial" panose="020B0604020202020204" pitchFamily="34" charset="0"/>
            </a:endParaRPr>
          </a:p>
        </p:txBody>
      </p:sp>
      <p:sp>
        <p:nvSpPr>
          <p:cNvPr id="246792" name="Text Box 31"/>
          <p:cNvSpPr txBox="1">
            <a:spLocks noChangeArrowheads="1"/>
          </p:cNvSpPr>
          <p:nvPr/>
        </p:nvSpPr>
        <p:spPr bwMode="auto">
          <a:xfrm rot="-939770">
            <a:off x="6423025" y="2833688"/>
            <a:ext cx="24384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يهوذا</a:t>
            </a:r>
            <a:endParaRPr lang="en-US" sz="2800" b="1" dirty="0">
              <a:solidFill>
                <a:srgbClr val="000000"/>
              </a:solidFill>
              <a:latin typeface="Arial" charset="0"/>
              <a:cs typeface="Arial" charset="0"/>
            </a:endParaRPr>
          </a:p>
        </p:txBody>
      </p:sp>
      <p:sp>
        <p:nvSpPr>
          <p:cNvPr id="246793" name="Text Box 32"/>
          <p:cNvSpPr txBox="1">
            <a:spLocks noChangeArrowheads="1"/>
          </p:cNvSpPr>
          <p:nvPr/>
        </p:nvSpPr>
        <p:spPr bwMode="auto">
          <a:xfrm rot="-939770">
            <a:off x="5918200" y="3651250"/>
            <a:ext cx="24384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يساكر</a:t>
            </a:r>
            <a:endParaRPr lang="en-US" sz="2800" b="1" dirty="0">
              <a:solidFill>
                <a:srgbClr val="000000"/>
              </a:solidFill>
              <a:latin typeface="Arial" charset="0"/>
              <a:cs typeface="Arial" charset="0"/>
            </a:endParaRPr>
          </a:p>
        </p:txBody>
      </p:sp>
      <p:sp>
        <p:nvSpPr>
          <p:cNvPr id="246794" name="Text Box 33"/>
          <p:cNvSpPr txBox="1">
            <a:spLocks noChangeArrowheads="1"/>
          </p:cNvSpPr>
          <p:nvPr/>
        </p:nvSpPr>
        <p:spPr bwMode="auto">
          <a:xfrm rot="-939770">
            <a:off x="5951538" y="4232275"/>
            <a:ext cx="24384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زبولون</a:t>
            </a:r>
            <a:endParaRPr lang="en-US" sz="2800" b="1" dirty="0">
              <a:solidFill>
                <a:srgbClr val="000000"/>
              </a:solidFill>
              <a:latin typeface="Arial" charset="0"/>
              <a:cs typeface="Arial" charset="0"/>
            </a:endParaRPr>
          </a:p>
        </p:txBody>
      </p:sp>
      <p:sp>
        <p:nvSpPr>
          <p:cNvPr id="246795" name="Text Box 34"/>
          <p:cNvSpPr txBox="1">
            <a:spLocks noChangeArrowheads="1"/>
          </p:cNvSpPr>
          <p:nvPr/>
        </p:nvSpPr>
        <p:spPr bwMode="auto">
          <a:xfrm rot="-2355241">
            <a:off x="1454150" y="4984750"/>
            <a:ext cx="1371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جاد</a:t>
            </a:r>
            <a:endParaRPr lang="en-US" sz="2800" b="1" dirty="0">
              <a:solidFill>
                <a:srgbClr val="000000"/>
              </a:solidFill>
              <a:latin typeface="Arial" charset="0"/>
              <a:cs typeface="Arial" charset="0"/>
            </a:endParaRPr>
          </a:p>
        </p:txBody>
      </p:sp>
      <p:sp>
        <p:nvSpPr>
          <p:cNvPr id="246796" name="Text Box 35"/>
          <p:cNvSpPr txBox="1">
            <a:spLocks noChangeArrowheads="1"/>
          </p:cNvSpPr>
          <p:nvPr/>
        </p:nvSpPr>
        <p:spPr bwMode="auto">
          <a:xfrm rot="-2355241">
            <a:off x="2152650" y="5197475"/>
            <a:ext cx="1600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شمعون</a:t>
            </a:r>
            <a:endParaRPr lang="en-US" sz="2800" b="1" dirty="0">
              <a:solidFill>
                <a:srgbClr val="000000"/>
              </a:solidFill>
              <a:latin typeface="Arial" charset="0"/>
              <a:cs typeface="Arial" charset="0"/>
            </a:endParaRPr>
          </a:p>
        </p:txBody>
      </p:sp>
      <p:sp>
        <p:nvSpPr>
          <p:cNvPr id="246797" name="Text Box 36"/>
          <p:cNvSpPr txBox="1">
            <a:spLocks noChangeArrowheads="1"/>
          </p:cNvSpPr>
          <p:nvPr/>
        </p:nvSpPr>
        <p:spPr bwMode="auto">
          <a:xfrm rot="-2355241">
            <a:off x="2684463" y="5224463"/>
            <a:ext cx="2438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رأوبين</a:t>
            </a:r>
            <a:endParaRPr lang="en-US" sz="2800" b="1" dirty="0">
              <a:solidFill>
                <a:srgbClr val="000000"/>
              </a:solidFill>
              <a:latin typeface="Arial" charset="0"/>
              <a:cs typeface="Arial" charset="0"/>
            </a:endParaRPr>
          </a:p>
        </p:txBody>
      </p:sp>
      <p:sp>
        <p:nvSpPr>
          <p:cNvPr id="246798" name="Text Box 37"/>
          <p:cNvSpPr txBox="1">
            <a:spLocks noChangeArrowheads="1"/>
          </p:cNvSpPr>
          <p:nvPr/>
        </p:nvSpPr>
        <p:spPr bwMode="auto">
          <a:xfrm rot="-2355241">
            <a:off x="3487738" y="1609725"/>
            <a:ext cx="1371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دان</a:t>
            </a:r>
            <a:endParaRPr lang="en-US" sz="2800" b="1" dirty="0">
              <a:solidFill>
                <a:srgbClr val="000000"/>
              </a:solidFill>
              <a:latin typeface="Arial" charset="0"/>
              <a:cs typeface="Arial" charset="0"/>
            </a:endParaRPr>
          </a:p>
        </p:txBody>
      </p:sp>
      <p:sp>
        <p:nvSpPr>
          <p:cNvPr id="246799" name="Text Box 38"/>
          <p:cNvSpPr txBox="1">
            <a:spLocks noChangeArrowheads="1"/>
          </p:cNvSpPr>
          <p:nvPr/>
        </p:nvSpPr>
        <p:spPr bwMode="auto">
          <a:xfrm rot="-2355241">
            <a:off x="4205288" y="1689100"/>
            <a:ext cx="1600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ar-JO" sz="2800" b="1" dirty="0">
                <a:solidFill>
                  <a:srgbClr val="000000"/>
                </a:solidFill>
                <a:latin typeface="Arial" charset="0"/>
                <a:cs typeface="Arial" charset="0"/>
              </a:rPr>
              <a:t>أشير</a:t>
            </a:r>
            <a:endParaRPr lang="en-US" sz="2800" b="1" dirty="0">
              <a:solidFill>
                <a:srgbClr val="000000"/>
              </a:solidFill>
              <a:latin typeface="Arial" charset="0"/>
              <a:cs typeface="Arial" charset="0"/>
            </a:endParaRPr>
          </a:p>
        </p:txBody>
      </p:sp>
      <p:sp>
        <p:nvSpPr>
          <p:cNvPr id="246800" name="Text Box 39"/>
          <p:cNvSpPr txBox="1">
            <a:spLocks noChangeArrowheads="1"/>
          </p:cNvSpPr>
          <p:nvPr/>
        </p:nvSpPr>
        <p:spPr bwMode="auto">
          <a:xfrm rot="-2355241">
            <a:off x="5102225" y="1558925"/>
            <a:ext cx="2438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ar-JO" sz="2800" b="1" dirty="0">
                <a:solidFill>
                  <a:srgbClr val="000000"/>
                </a:solidFill>
                <a:latin typeface="Arial" charset="0"/>
                <a:cs typeface="Arial" charset="0"/>
              </a:rPr>
              <a:t>نفتالي</a:t>
            </a:r>
            <a:endParaRPr lang="en-US" sz="2800" b="1" dirty="0">
              <a:solidFill>
                <a:srgbClr val="000000"/>
              </a:solidFill>
              <a:latin typeface="Arial" charset="0"/>
              <a:cs typeface="Arial" charset="0"/>
            </a:endParaRPr>
          </a:p>
        </p:txBody>
      </p:sp>
      <p:sp>
        <p:nvSpPr>
          <p:cNvPr id="108584" name="Text Box 40"/>
          <p:cNvSpPr txBox="1">
            <a:spLocks noChangeArrowheads="1"/>
          </p:cNvSpPr>
          <p:nvPr/>
        </p:nvSpPr>
        <p:spPr bwMode="auto">
          <a:xfrm>
            <a:off x="228600" y="5943600"/>
            <a:ext cx="29718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عَدَد 2، 10</a:t>
            </a:r>
            <a:endParaRPr lang="en-US" sz="2800" b="1" dirty="0">
              <a:solidFill>
                <a:srgbClr val="3333CC"/>
              </a:solidFill>
              <a:latin typeface="Arial"/>
              <a:ea typeface="Times New Roman" pitchFamily="-111" charset="0"/>
              <a:cs typeface="Arial"/>
            </a:endParaRPr>
          </a:p>
        </p:txBody>
      </p:sp>
      <p:sp>
        <p:nvSpPr>
          <p:cNvPr id="108585" name="Text Box 41"/>
          <p:cNvSpPr txBox="1">
            <a:spLocks noChangeArrowheads="1"/>
          </p:cNvSpPr>
          <p:nvPr/>
        </p:nvSpPr>
        <p:spPr bwMode="auto">
          <a:xfrm>
            <a:off x="5621338" y="507365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3300"/>
                </a:solidFill>
                <a:latin typeface="Arial"/>
                <a:ea typeface="Times New Roman" pitchFamily="-111" charset="0"/>
                <a:cs typeface="Arial"/>
              </a:rPr>
              <a:t>2</a:t>
            </a:r>
            <a:endParaRPr lang="en-US" sz="3600" b="1" dirty="0">
              <a:solidFill>
                <a:srgbClr val="FF3300"/>
              </a:solidFill>
              <a:latin typeface="Arial"/>
              <a:ea typeface="Times New Roman" pitchFamily="-111" charset="0"/>
              <a:cs typeface="Arial"/>
            </a:endParaRPr>
          </a:p>
        </p:txBody>
      </p:sp>
      <p:sp>
        <p:nvSpPr>
          <p:cNvPr id="108586" name="Text Box 42"/>
          <p:cNvSpPr txBox="1">
            <a:spLocks noChangeArrowheads="1"/>
          </p:cNvSpPr>
          <p:nvPr/>
        </p:nvSpPr>
        <p:spPr bwMode="auto">
          <a:xfrm>
            <a:off x="3748088" y="2116138"/>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3333CC"/>
                </a:solidFill>
                <a:latin typeface="Arial"/>
                <a:ea typeface="Times New Roman" pitchFamily="-111" charset="0"/>
                <a:cs typeface="Arial"/>
              </a:rPr>
              <a:t>4</a:t>
            </a:r>
            <a:endParaRPr lang="en-US" sz="3600" b="1" dirty="0">
              <a:solidFill>
                <a:srgbClr val="3333CC"/>
              </a:solidFill>
              <a:latin typeface="Arial"/>
              <a:ea typeface="Times New Roman" pitchFamily="-111" charset="0"/>
              <a:cs typeface="Arial"/>
            </a:endParaRPr>
          </a:p>
        </p:txBody>
      </p:sp>
      <p:sp>
        <p:nvSpPr>
          <p:cNvPr id="108587" name="Text Box 43"/>
          <p:cNvSpPr txBox="1">
            <a:spLocks noChangeArrowheads="1"/>
          </p:cNvSpPr>
          <p:nvPr/>
        </p:nvSpPr>
        <p:spPr bwMode="auto">
          <a:xfrm>
            <a:off x="3741623" y="5326529"/>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3300"/>
                </a:solidFill>
                <a:latin typeface="Arial"/>
                <a:ea typeface="Times New Roman" pitchFamily="-111" charset="0"/>
                <a:cs typeface="Arial"/>
              </a:rPr>
              <a:t>5</a:t>
            </a:r>
            <a:endParaRPr lang="en-US" sz="3600" b="1" dirty="0">
              <a:solidFill>
                <a:srgbClr val="FF3300"/>
              </a:solidFill>
              <a:latin typeface="Arial"/>
              <a:ea typeface="Times New Roman" pitchFamily="-111" charset="0"/>
              <a:cs typeface="Arial"/>
            </a:endParaRPr>
          </a:p>
        </p:txBody>
      </p:sp>
      <p:sp>
        <p:nvSpPr>
          <p:cNvPr id="108588" name="Text Box 44"/>
          <p:cNvSpPr txBox="1">
            <a:spLocks noChangeArrowheads="1"/>
          </p:cNvSpPr>
          <p:nvPr/>
        </p:nvSpPr>
        <p:spPr bwMode="auto">
          <a:xfrm>
            <a:off x="1717675" y="32004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3333CC"/>
                </a:solidFill>
                <a:latin typeface="Arial"/>
                <a:ea typeface="Times New Roman" pitchFamily="-111" charset="0"/>
                <a:cs typeface="Arial"/>
              </a:rPr>
              <a:t>3</a:t>
            </a:r>
            <a:endParaRPr lang="en-US" sz="3600" b="1" dirty="0">
              <a:solidFill>
                <a:srgbClr val="3333CC"/>
              </a:solidFill>
              <a:latin typeface="Arial"/>
              <a:ea typeface="Times New Roman" pitchFamily="-111" charset="0"/>
              <a:cs typeface="Arial"/>
            </a:endParaRPr>
          </a:p>
        </p:txBody>
      </p:sp>
      <p:sp>
        <p:nvSpPr>
          <p:cNvPr id="108589" name="Text Box 45"/>
          <p:cNvSpPr txBox="1">
            <a:spLocks noChangeArrowheads="1"/>
          </p:cNvSpPr>
          <p:nvPr/>
        </p:nvSpPr>
        <p:spPr bwMode="auto">
          <a:xfrm>
            <a:off x="836368" y="4209859"/>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3300"/>
                </a:solidFill>
                <a:latin typeface="Arial"/>
                <a:ea typeface="Times New Roman" pitchFamily="-111" charset="0"/>
                <a:cs typeface="Arial"/>
              </a:rPr>
              <a:t>7</a:t>
            </a:r>
            <a:endParaRPr lang="en-US" sz="3600" b="1" dirty="0">
              <a:solidFill>
                <a:srgbClr val="FF3300"/>
              </a:solidFill>
              <a:latin typeface="Arial"/>
              <a:ea typeface="Times New Roman" pitchFamily="-111" charset="0"/>
              <a:cs typeface="Arial"/>
            </a:endParaRPr>
          </a:p>
        </p:txBody>
      </p:sp>
      <p:sp>
        <p:nvSpPr>
          <p:cNvPr id="108590" name="Text Box 46"/>
          <p:cNvSpPr txBox="1">
            <a:spLocks noChangeArrowheads="1"/>
          </p:cNvSpPr>
          <p:nvPr/>
        </p:nvSpPr>
        <p:spPr bwMode="auto">
          <a:xfrm>
            <a:off x="3077088" y="1401526"/>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3300"/>
                </a:solidFill>
                <a:latin typeface="Arial"/>
                <a:ea typeface="Times New Roman" pitchFamily="-111" charset="0"/>
                <a:cs typeface="Arial"/>
              </a:rPr>
              <a:t>8</a:t>
            </a:r>
            <a:endParaRPr lang="en-US" sz="3600" b="1" dirty="0">
              <a:solidFill>
                <a:srgbClr val="FF3300"/>
              </a:solidFill>
              <a:latin typeface="Arial"/>
              <a:ea typeface="Times New Roman" pitchFamily="-111" charset="0"/>
              <a:cs typeface="Arial"/>
            </a:endParaRPr>
          </a:p>
        </p:txBody>
      </p:sp>
      <p:sp>
        <p:nvSpPr>
          <p:cNvPr id="246808" name="Text Box 47"/>
          <p:cNvSpPr txBox="1">
            <a:spLocks noChangeArrowheads="1"/>
          </p:cNvSpPr>
          <p:nvPr/>
        </p:nvSpPr>
        <p:spPr bwMode="auto">
          <a:xfrm>
            <a:off x="8487599"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00"/>
                </a:solidFill>
                <a:latin typeface="Arial" charset="0"/>
                <a:cs typeface="Arial" charset="0"/>
              </a:rPr>
              <a:t>142</a:t>
            </a:r>
            <a:endParaRPr lang="en-US" sz="2000" b="1" dirty="0">
              <a:solidFill>
                <a:srgbClr val="000000"/>
              </a:solidFill>
              <a:latin typeface="Arial" charset="0"/>
              <a:cs typeface="Arial" charset="0"/>
            </a:endParaRPr>
          </a:p>
        </p:txBody>
      </p:sp>
      <p:sp>
        <p:nvSpPr>
          <p:cNvPr id="246809" name="Rectangle 48"/>
          <p:cNvSpPr>
            <a:spLocks noGrp="1" noChangeArrowheads="1"/>
          </p:cNvSpPr>
          <p:nvPr>
            <p:ph type="title" idx="4294967295"/>
          </p:nvPr>
        </p:nvSpPr>
        <p:spPr>
          <a:xfrm>
            <a:off x="490538" y="166688"/>
            <a:ext cx="3352800" cy="1125537"/>
          </a:xfrm>
        </p:spPr>
        <p:txBody>
          <a:bodyPr/>
          <a:lstStyle/>
          <a:p>
            <a:pPr eaLnBrk="1" hangingPunct="1"/>
            <a:r>
              <a:rPr lang="ar-JO" sz="4000" b="1" dirty="0">
                <a:solidFill>
                  <a:srgbClr val="3333CC"/>
                </a:solidFill>
                <a:latin typeface="Arial" charset="0"/>
              </a:rPr>
              <a:t>ترتيبات</a:t>
            </a:r>
            <a:br>
              <a:rPr lang="ar-JO" sz="4000" b="1" dirty="0">
                <a:solidFill>
                  <a:srgbClr val="3333CC"/>
                </a:solidFill>
                <a:latin typeface="Arial" charset="0"/>
              </a:rPr>
            </a:br>
            <a:r>
              <a:rPr lang="ar-JO" sz="4000" b="1" dirty="0">
                <a:solidFill>
                  <a:srgbClr val="3333CC"/>
                </a:solidFill>
                <a:latin typeface="Arial" charset="0"/>
              </a:rPr>
              <a:t>الارتحال</a:t>
            </a:r>
            <a:endParaRPr lang="en-US" sz="4000" b="1" dirty="0">
              <a:solidFill>
                <a:srgbClr val="3333CC"/>
              </a:solidFill>
              <a:latin typeface="Arial" charset="0"/>
            </a:endParaRPr>
          </a:p>
        </p:txBody>
      </p:sp>
      <p:sp>
        <p:nvSpPr>
          <p:cNvPr id="49" name="Text Box 42"/>
          <p:cNvSpPr txBox="1">
            <a:spLocks noChangeArrowheads="1"/>
          </p:cNvSpPr>
          <p:nvPr/>
        </p:nvSpPr>
        <p:spPr bwMode="auto">
          <a:xfrm>
            <a:off x="3742304" y="4146359"/>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3333CC"/>
                </a:solidFill>
                <a:latin typeface="Arial"/>
                <a:ea typeface="Times New Roman" pitchFamily="-111" charset="0"/>
                <a:cs typeface="Arial"/>
              </a:rPr>
              <a:t>6</a:t>
            </a:r>
            <a:endParaRPr lang="en-US" sz="3600" b="1" dirty="0">
              <a:solidFill>
                <a:srgbClr val="3333CC"/>
              </a:solidFill>
              <a:latin typeface="Arial"/>
              <a:ea typeface="Times New Roman" pitchFamily="-111" charset="0"/>
              <a:cs typeface="Arial"/>
            </a:endParaRPr>
          </a:p>
        </p:txBody>
      </p:sp>
      <p:sp>
        <p:nvSpPr>
          <p:cNvPr id="50" name="Text Box 42"/>
          <p:cNvSpPr txBox="1">
            <a:spLocks noChangeArrowheads="1"/>
          </p:cNvSpPr>
          <p:nvPr/>
        </p:nvSpPr>
        <p:spPr bwMode="auto">
          <a:xfrm>
            <a:off x="5603190" y="2653599"/>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3333CC"/>
                </a:solidFill>
                <a:latin typeface="Arial"/>
                <a:ea typeface="Times New Roman" pitchFamily="-111" charset="0"/>
                <a:cs typeface="Arial"/>
              </a:rPr>
              <a:t>1</a:t>
            </a:r>
            <a:endParaRPr lang="en-US" sz="3600" b="1" dirty="0">
              <a:solidFill>
                <a:srgbClr val="3333CC"/>
              </a:solidFill>
              <a:latin typeface="Arial"/>
              <a:ea typeface="Times New Roman" pitchFamily="-111" charset="0"/>
              <a:cs typeface="Arial"/>
            </a:endParaRPr>
          </a:p>
        </p:txBody>
      </p:sp>
      <p:grpSp>
        <p:nvGrpSpPr>
          <p:cNvPr id="51" name="Group 1046"/>
          <p:cNvGrpSpPr>
            <a:grpSpLocks/>
          </p:cNvGrpSpPr>
          <p:nvPr/>
        </p:nvGrpSpPr>
        <p:grpSpPr bwMode="auto">
          <a:xfrm rot="942552">
            <a:off x="6553487" y="192399"/>
            <a:ext cx="2417763" cy="1643062"/>
            <a:chOff x="3135" y="-56"/>
            <a:chExt cx="1523" cy="1035"/>
          </a:xfrm>
        </p:grpSpPr>
        <p:sp>
          <p:nvSpPr>
            <p:cNvPr id="52" name="AutoShape 1047"/>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53" name="Text Box 1048"/>
            <p:cNvSpPr txBox="1">
              <a:spLocks noChangeArrowheads="1"/>
            </p:cNvSpPr>
            <p:nvPr/>
          </p:nvSpPr>
          <p:spPr bwMode="auto">
            <a:xfrm>
              <a:off x="4200" y="323"/>
              <a:ext cx="458"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50000"/>
                </a:spcBef>
                <a:spcAft>
                  <a:spcPct val="0"/>
                </a:spcAft>
                <a:defRPr/>
              </a:pPr>
              <a:r>
                <a:rPr lang="ar-JO" sz="2400" b="1" dirty="0">
                  <a:solidFill>
                    <a:srgbClr val="16165D"/>
                  </a:solidFill>
                  <a:latin typeface="Arial"/>
                  <a:ea typeface="Times New Roman" pitchFamily="-111" charset="0"/>
                  <a:cs typeface="Arial"/>
                </a:rPr>
                <a:t>شرق</a:t>
              </a:r>
              <a:endParaRPr lang="en-US" sz="2400" b="1" dirty="0">
                <a:solidFill>
                  <a:srgbClr val="16165D"/>
                </a:solidFill>
                <a:latin typeface="Arial"/>
                <a:ea typeface="Times New Roman" pitchFamily="-111" charset="0"/>
                <a:cs typeface="Arial"/>
              </a:endParaRPr>
            </a:p>
          </p:txBody>
        </p:sp>
        <p:sp>
          <p:nvSpPr>
            <p:cNvPr id="54" name="Text Box 1049"/>
            <p:cNvSpPr txBox="1">
              <a:spLocks noChangeArrowheads="1"/>
            </p:cNvSpPr>
            <p:nvPr/>
          </p:nvSpPr>
          <p:spPr bwMode="auto">
            <a:xfrm>
              <a:off x="3695" y="688"/>
              <a:ext cx="503"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400" b="1" dirty="0">
                  <a:solidFill>
                    <a:srgbClr val="16165D"/>
                  </a:solidFill>
                  <a:latin typeface="Arial"/>
                  <a:ea typeface="Times New Roman" pitchFamily="-111" charset="0"/>
                  <a:cs typeface="Arial"/>
                </a:rPr>
                <a:t>جنوب</a:t>
              </a:r>
              <a:endParaRPr lang="en-US" sz="2400" b="1" dirty="0">
                <a:solidFill>
                  <a:srgbClr val="16165D"/>
                </a:solidFill>
                <a:latin typeface="Arial"/>
                <a:ea typeface="Times New Roman" pitchFamily="-111" charset="0"/>
                <a:cs typeface="Arial"/>
              </a:endParaRPr>
            </a:p>
          </p:txBody>
        </p:sp>
        <p:sp>
          <p:nvSpPr>
            <p:cNvPr id="55" name="Text Box 1050"/>
            <p:cNvSpPr txBox="1">
              <a:spLocks noChangeArrowheads="1"/>
            </p:cNvSpPr>
            <p:nvPr/>
          </p:nvSpPr>
          <p:spPr bwMode="auto">
            <a:xfrm>
              <a:off x="3718" y="-56"/>
              <a:ext cx="469"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anchor="b">
              <a:spAutoFit/>
            </a:bodyPr>
            <a:lstStyle/>
            <a:p>
              <a:pPr algn="ctr" defTabSz="914400" fontAlgn="base">
                <a:spcBef>
                  <a:spcPct val="50000"/>
                </a:spcBef>
                <a:spcAft>
                  <a:spcPct val="0"/>
                </a:spcAft>
                <a:defRPr/>
              </a:pPr>
              <a:r>
                <a:rPr lang="ar-JO" sz="2400" b="1" dirty="0">
                  <a:solidFill>
                    <a:srgbClr val="16165D"/>
                  </a:solidFill>
                  <a:latin typeface="Arial"/>
                  <a:ea typeface="Times New Roman" pitchFamily="-111" charset="0"/>
                  <a:cs typeface="Arial"/>
                </a:rPr>
                <a:t>شمال</a:t>
              </a:r>
              <a:endParaRPr lang="en-US" sz="2400" b="1" dirty="0">
                <a:solidFill>
                  <a:srgbClr val="16165D"/>
                </a:solidFill>
                <a:latin typeface="Arial"/>
                <a:ea typeface="Times New Roman" pitchFamily="-111" charset="0"/>
                <a:cs typeface="Arial"/>
              </a:endParaRPr>
            </a:p>
          </p:txBody>
        </p:sp>
        <p:sp>
          <p:nvSpPr>
            <p:cNvPr id="56" name="Text Box 1051"/>
            <p:cNvSpPr txBox="1">
              <a:spLocks noChangeArrowheads="1"/>
            </p:cNvSpPr>
            <p:nvPr/>
          </p:nvSpPr>
          <p:spPr bwMode="auto">
            <a:xfrm>
              <a:off x="3135" y="325"/>
              <a:ext cx="525"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914400" fontAlgn="base">
                <a:spcBef>
                  <a:spcPct val="50000"/>
                </a:spcBef>
                <a:spcAft>
                  <a:spcPct val="0"/>
                </a:spcAft>
                <a:defRPr/>
              </a:pPr>
              <a:r>
                <a:rPr lang="ar-JO" sz="2400" b="1" dirty="0">
                  <a:solidFill>
                    <a:srgbClr val="16165D"/>
                  </a:solidFill>
                  <a:latin typeface="Arial"/>
                  <a:ea typeface="Times New Roman" pitchFamily="-111" charset="0"/>
                  <a:cs typeface="Arial"/>
                </a:rPr>
                <a:t>غرب</a:t>
              </a:r>
              <a:endParaRPr lang="en-US" sz="2400" b="1" dirty="0">
                <a:solidFill>
                  <a:srgbClr val="16165D"/>
                </a:solidFill>
                <a:latin typeface="Arial"/>
                <a:ea typeface="Times New Roman" pitchFamily="-111" charset="0"/>
                <a:cs typeface="Arial"/>
              </a:endParaRPr>
            </a:p>
          </p:txBody>
        </p:sp>
      </p:grpSp>
    </p:spTree>
    <p:extLst>
      <p:ext uri="{BB962C8B-B14F-4D97-AF65-F5344CB8AC3E}">
        <p14:creationId xmlns:p14="http://schemas.microsoft.com/office/powerpoint/2010/main" val="12582257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par>
                          <p:cTn id="8" fill="hold">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108585"/>
                                        </p:tgtEl>
                                        <p:attrNameLst>
                                          <p:attrName>style.visibility</p:attrName>
                                        </p:attrNameLst>
                                      </p:cBhvr>
                                      <p:to>
                                        <p:strVal val="visible"/>
                                      </p:to>
                                    </p:set>
                                    <p:animEffect transition="in" filter="dissolve">
                                      <p:cBhvr>
                                        <p:cTn id="11" dur="500"/>
                                        <p:tgtEl>
                                          <p:spTgt spid="108585"/>
                                        </p:tgtEl>
                                      </p:cBhvr>
                                    </p:animEffect>
                                  </p:childTnLst>
                                </p:cTn>
                              </p:par>
                            </p:childTnLst>
                          </p:cTn>
                        </p:par>
                        <p:par>
                          <p:cTn id="12" fill="hold">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108588"/>
                                        </p:tgtEl>
                                        <p:attrNameLst>
                                          <p:attrName>style.visibility</p:attrName>
                                        </p:attrNameLst>
                                      </p:cBhvr>
                                      <p:to>
                                        <p:strVal val="visible"/>
                                      </p:to>
                                    </p:set>
                                    <p:animEffect transition="in" filter="dissolve">
                                      <p:cBhvr>
                                        <p:cTn id="15" dur="500"/>
                                        <p:tgtEl>
                                          <p:spTgt spid="108588"/>
                                        </p:tgtEl>
                                      </p:cBhvr>
                                    </p:animEffect>
                                  </p:childTnLst>
                                </p:cTn>
                              </p:par>
                            </p:childTnLst>
                          </p:cTn>
                        </p:par>
                        <p:par>
                          <p:cTn id="16" fill="hold">
                            <p:stCondLst>
                              <p:cond delay="6500"/>
                            </p:stCondLst>
                            <p:childTnLst>
                              <p:par>
                                <p:cTn id="17" presetID="9" presetClass="entr" presetSubtype="0" fill="hold" grpId="0" nodeType="afterEffect">
                                  <p:stCondLst>
                                    <p:cond delay="2000"/>
                                  </p:stCondLst>
                                  <p:childTnLst>
                                    <p:set>
                                      <p:cBhvr>
                                        <p:cTn id="18" dur="1" fill="hold">
                                          <p:stCondLst>
                                            <p:cond delay="0"/>
                                          </p:stCondLst>
                                        </p:cTn>
                                        <p:tgtEl>
                                          <p:spTgt spid="108586"/>
                                        </p:tgtEl>
                                        <p:attrNameLst>
                                          <p:attrName>style.visibility</p:attrName>
                                        </p:attrNameLst>
                                      </p:cBhvr>
                                      <p:to>
                                        <p:strVal val="visible"/>
                                      </p:to>
                                    </p:set>
                                    <p:animEffect transition="in" filter="dissolve">
                                      <p:cBhvr>
                                        <p:cTn id="19" dur="500"/>
                                        <p:tgtEl>
                                          <p:spTgt spid="108586"/>
                                        </p:tgtEl>
                                      </p:cBhvr>
                                    </p:animEffect>
                                  </p:childTnLst>
                                </p:cTn>
                              </p:par>
                            </p:childTnLst>
                          </p:cTn>
                        </p:par>
                        <p:par>
                          <p:cTn id="20" fill="hold">
                            <p:stCondLst>
                              <p:cond delay="9000"/>
                            </p:stCondLst>
                            <p:childTnLst>
                              <p:par>
                                <p:cTn id="21" presetID="9" presetClass="entr" presetSubtype="0" fill="hold" grpId="0" nodeType="afterEffect">
                                  <p:stCondLst>
                                    <p:cond delay="2000"/>
                                  </p:stCondLst>
                                  <p:childTnLst>
                                    <p:set>
                                      <p:cBhvr>
                                        <p:cTn id="22" dur="1" fill="hold">
                                          <p:stCondLst>
                                            <p:cond delay="0"/>
                                          </p:stCondLst>
                                        </p:cTn>
                                        <p:tgtEl>
                                          <p:spTgt spid="108587"/>
                                        </p:tgtEl>
                                        <p:attrNameLst>
                                          <p:attrName>style.visibility</p:attrName>
                                        </p:attrNameLst>
                                      </p:cBhvr>
                                      <p:to>
                                        <p:strVal val="visible"/>
                                      </p:to>
                                    </p:set>
                                    <p:animEffect transition="in" filter="dissolve">
                                      <p:cBhvr>
                                        <p:cTn id="23" dur="500"/>
                                        <p:tgtEl>
                                          <p:spTgt spid="108587"/>
                                        </p:tgtEl>
                                      </p:cBhvr>
                                    </p:animEffect>
                                  </p:childTnLst>
                                </p:cTn>
                              </p:par>
                            </p:childTnLst>
                          </p:cTn>
                        </p:par>
                        <p:par>
                          <p:cTn id="24" fill="hold">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par>
                          <p:cTn id="28" fill="hold">
                            <p:stCondLst>
                              <p:cond delay="14000"/>
                            </p:stCondLst>
                            <p:childTnLst>
                              <p:par>
                                <p:cTn id="29" presetID="9" presetClass="entr" presetSubtype="0" fill="hold" grpId="0" nodeType="afterEffect">
                                  <p:stCondLst>
                                    <p:cond delay="2000"/>
                                  </p:stCondLst>
                                  <p:childTnLst>
                                    <p:set>
                                      <p:cBhvr>
                                        <p:cTn id="30" dur="1" fill="hold">
                                          <p:stCondLst>
                                            <p:cond delay="0"/>
                                          </p:stCondLst>
                                        </p:cTn>
                                        <p:tgtEl>
                                          <p:spTgt spid="108589"/>
                                        </p:tgtEl>
                                        <p:attrNameLst>
                                          <p:attrName>style.visibility</p:attrName>
                                        </p:attrNameLst>
                                      </p:cBhvr>
                                      <p:to>
                                        <p:strVal val="visible"/>
                                      </p:to>
                                    </p:set>
                                    <p:animEffect transition="in" filter="dissolve">
                                      <p:cBhvr>
                                        <p:cTn id="31" dur="500"/>
                                        <p:tgtEl>
                                          <p:spTgt spid="108589"/>
                                        </p:tgtEl>
                                      </p:cBhvr>
                                    </p:animEffect>
                                  </p:childTnLst>
                                </p:cTn>
                              </p:par>
                            </p:childTnLst>
                          </p:cTn>
                        </p:par>
                        <p:par>
                          <p:cTn id="32" fill="hold">
                            <p:stCondLst>
                              <p:cond delay="16500"/>
                            </p:stCondLst>
                            <p:childTnLst>
                              <p:par>
                                <p:cTn id="33" presetID="9" presetClass="entr" presetSubtype="0" fill="hold" grpId="0" nodeType="afterEffect">
                                  <p:stCondLst>
                                    <p:cond delay="2000"/>
                                  </p:stCondLst>
                                  <p:childTnLst>
                                    <p:set>
                                      <p:cBhvr>
                                        <p:cTn id="34" dur="1" fill="hold">
                                          <p:stCondLst>
                                            <p:cond delay="0"/>
                                          </p:stCondLst>
                                        </p:cTn>
                                        <p:tgtEl>
                                          <p:spTgt spid="108590"/>
                                        </p:tgtEl>
                                        <p:attrNameLst>
                                          <p:attrName>style.visibility</p:attrName>
                                        </p:attrNameLst>
                                      </p:cBhvr>
                                      <p:to>
                                        <p:strVal val="visible"/>
                                      </p:to>
                                    </p:set>
                                    <p:animEffect transition="in" filter="dissolve">
                                      <p:cBhvr>
                                        <p:cTn id="35" dur="500"/>
                                        <p:tgtEl>
                                          <p:spTgt spid="108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85" grpId="0" autoUpdateAnimBg="0"/>
      <p:bldP spid="108586" grpId="0" autoUpdateAnimBg="0"/>
      <p:bldP spid="108587" grpId="0" autoUpdateAnimBg="0"/>
      <p:bldP spid="108588" grpId="0" autoUpdateAnimBg="0"/>
      <p:bldP spid="108589" grpId="0" autoUpdateAnimBg="0"/>
      <p:bldP spid="108590" grpId="0" autoUpdateAnimBg="0"/>
      <p:bldP spid="49" grpId="0" autoUpdateAnimBg="0"/>
      <p:bldP spid="5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109571" name="AutoShape 3"/>
          <p:cNvSpPr>
            <a:spLocks noChangeArrowheads="1"/>
          </p:cNvSpPr>
          <p:nvPr/>
        </p:nvSpPr>
        <p:spPr bwMode="auto">
          <a:xfrm>
            <a:off x="172285" y="1022350"/>
            <a:ext cx="8877300" cy="4343400"/>
          </a:xfrm>
          <a:prstGeom prst="rightArrow">
            <a:avLst>
              <a:gd name="adj1" fmla="val 50000"/>
              <a:gd name="adj2" fmla="val 51096"/>
            </a:avLst>
          </a:prstGeom>
          <a:solidFill>
            <a:srgbClr val="FFFF00"/>
          </a:solidFill>
          <a:ln w="57150">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grpSp>
        <p:nvGrpSpPr>
          <p:cNvPr id="2" name="Group 4"/>
          <p:cNvGrpSpPr>
            <a:grpSpLocks/>
          </p:cNvGrpSpPr>
          <p:nvPr/>
        </p:nvGrpSpPr>
        <p:grpSpPr bwMode="auto">
          <a:xfrm>
            <a:off x="5514975" y="1981200"/>
            <a:ext cx="950913" cy="2438400"/>
            <a:chOff x="3474" y="1248"/>
            <a:chExt cx="599" cy="1536"/>
          </a:xfrm>
        </p:grpSpPr>
        <p:sp>
          <p:nvSpPr>
            <p:cNvPr id="109573" name="Text Box 5"/>
            <p:cNvSpPr txBox="1">
              <a:spLocks noChangeArrowheads="1"/>
            </p:cNvSpPr>
            <p:nvPr/>
          </p:nvSpPr>
          <p:spPr bwMode="auto">
            <a:xfrm rot="5397967">
              <a:off x="2871" y="1851"/>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660033"/>
                  </a:solidFill>
                  <a:latin typeface="Arial"/>
                  <a:ea typeface="Times New Roman" pitchFamily="-111" charset="0"/>
                  <a:cs typeface="Arial"/>
                </a:rPr>
                <a:t>المراريين</a:t>
              </a:r>
              <a:endParaRPr lang="en-US" sz="2800" b="1" dirty="0">
                <a:solidFill>
                  <a:srgbClr val="660033"/>
                </a:solidFill>
                <a:latin typeface="Arial"/>
                <a:ea typeface="Times New Roman" pitchFamily="-111" charset="0"/>
                <a:cs typeface="Arial"/>
              </a:endParaRPr>
            </a:p>
          </p:txBody>
        </p:sp>
        <p:sp>
          <p:nvSpPr>
            <p:cNvPr id="109574" name="Text Box 6"/>
            <p:cNvSpPr txBox="1">
              <a:spLocks noChangeArrowheads="1"/>
            </p:cNvSpPr>
            <p:nvPr/>
          </p:nvSpPr>
          <p:spPr bwMode="auto">
            <a:xfrm rot="5347573">
              <a:off x="3140" y="1851"/>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660033"/>
                  </a:solidFill>
                  <a:latin typeface="Arial"/>
                  <a:ea typeface="Times New Roman" pitchFamily="-111" charset="0"/>
                  <a:cs typeface="Arial"/>
                </a:rPr>
                <a:t>الجرشونيين</a:t>
              </a:r>
              <a:endParaRPr lang="en-US" sz="2800" b="1" dirty="0">
                <a:solidFill>
                  <a:srgbClr val="660033"/>
                </a:solidFill>
                <a:latin typeface="Arial"/>
                <a:ea typeface="Times New Roman" pitchFamily="-111" charset="0"/>
                <a:cs typeface="Arial"/>
              </a:endParaRPr>
            </a:p>
          </p:txBody>
        </p:sp>
      </p:grpSp>
      <p:sp>
        <p:nvSpPr>
          <p:cNvPr id="109575" name="Text Box 7"/>
          <p:cNvSpPr txBox="1">
            <a:spLocks noChangeArrowheads="1"/>
          </p:cNvSpPr>
          <p:nvPr/>
        </p:nvSpPr>
        <p:spPr bwMode="auto">
          <a:xfrm rot="5395009">
            <a:off x="2758282" y="2939256"/>
            <a:ext cx="243840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CC3300"/>
                </a:solidFill>
                <a:latin typeface="Arial"/>
                <a:ea typeface="Times New Roman" pitchFamily="-111" charset="0"/>
                <a:cs typeface="Arial"/>
              </a:rPr>
              <a:t>القهاتيين</a:t>
            </a:r>
            <a:endParaRPr lang="en-US" sz="2800" b="1" dirty="0">
              <a:solidFill>
                <a:srgbClr val="CC3300"/>
              </a:solidFill>
              <a:latin typeface="Arial"/>
              <a:ea typeface="Times New Roman" pitchFamily="-111" charset="0"/>
              <a:cs typeface="Arial"/>
            </a:endParaRPr>
          </a:p>
        </p:txBody>
      </p:sp>
      <p:grpSp>
        <p:nvGrpSpPr>
          <p:cNvPr id="3" name="Group 8"/>
          <p:cNvGrpSpPr>
            <a:grpSpLocks/>
          </p:cNvGrpSpPr>
          <p:nvPr/>
        </p:nvGrpSpPr>
        <p:grpSpPr bwMode="auto">
          <a:xfrm>
            <a:off x="1295400" y="2238375"/>
            <a:ext cx="2438400" cy="1971675"/>
            <a:chOff x="816" y="1410"/>
            <a:chExt cx="1536" cy="1242"/>
          </a:xfrm>
        </p:grpSpPr>
        <p:sp>
          <p:nvSpPr>
            <p:cNvPr id="248856" name="Text Box 9"/>
            <p:cNvSpPr txBox="1">
              <a:spLocks noChangeArrowheads="1"/>
            </p:cNvSpPr>
            <p:nvPr/>
          </p:nvSpPr>
          <p:spPr bwMode="auto">
            <a:xfrm rot="-27371">
              <a:off x="816" y="1410"/>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أفرايم</a:t>
              </a:r>
              <a:endParaRPr lang="en-US" sz="2800" b="1" dirty="0">
                <a:solidFill>
                  <a:srgbClr val="000000"/>
                </a:solidFill>
                <a:latin typeface="Arial" charset="0"/>
                <a:cs typeface="Arial" charset="0"/>
              </a:endParaRPr>
            </a:p>
          </p:txBody>
        </p:sp>
        <p:sp>
          <p:nvSpPr>
            <p:cNvPr id="248857" name="Text Box 10"/>
            <p:cNvSpPr txBox="1">
              <a:spLocks noChangeArrowheads="1"/>
            </p:cNvSpPr>
            <p:nvPr/>
          </p:nvSpPr>
          <p:spPr bwMode="auto">
            <a:xfrm rot="-27371">
              <a:off x="816" y="1866"/>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منسى</a:t>
              </a:r>
              <a:endParaRPr lang="en-US" sz="2800" b="1" dirty="0">
                <a:solidFill>
                  <a:srgbClr val="000000"/>
                </a:solidFill>
                <a:latin typeface="Arial" charset="0"/>
                <a:cs typeface="Arial" charset="0"/>
              </a:endParaRPr>
            </a:p>
          </p:txBody>
        </p:sp>
        <p:sp>
          <p:nvSpPr>
            <p:cNvPr id="248858" name="Text Box 11"/>
            <p:cNvSpPr txBox="1">
              <a:spLocks noChangeArrowheads="1"/>
            </p:cNvSpPr>
            <p:nvPr/>
          </p:nvSpPr>
          <p:spPr bwMode="auto">
            <a:xfrm rot="-27371">
              <a:off x="816" y="2322"/>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بنيامين</a:t>
              </a:r>
              <a:endParaRPr lang="en-US" sz="2800" b="1" dirty="0">
                <a:solidFill>
                  <a:srgbClr val="000000"/>
                </a:solidFill>
                <a:latin typeface="Arial" charset="0"/>
                <a:cs typeface="Arial" charset="0"/>
              </a:endParaRPr>
            </a:p>
          </p:txBody>
        </p:sp>
      </p:grpSp>
      <p:grpSp>
        <p:nvGrpSpPr>
          <p:cNvPr id="4" name="Group 12"/>
          <p:cNvGrpSpPr>
            <a:grpSpLocks/>
          </p:cNvGrpSpPr>
          <p:nvPr/>
        </p:nvGrpSpPr>
        <p:grpSpPr bwMode="auto">
          <a:xfrm>
            <a:off x="3124200" y="2198688"/>
            <a:ext cx="2438400" cy="1992312"/>
            <a:chOff x="1968" y="1385"/>
            <a:chExt cx="1536" cy="1255"/>
          </a:xfrm>
        </p:grpSpPr>
        <p:sp>
          <p:nvSpPr>
            <p:cNvPr id="248853" name="Text Box 13"/>
            <p:cNvSpPr txBox="1">
              <a:spLocks noChangeArrowheads="1"/>
            </p:cNvSpPr>
            <p:nvPr/>
          </p:nvSpPr>
          <p:spPr bwMode="auto">
            <a:xfrm>
              <a:off x="2640" y="2310"/>
              <a:ext cx="86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جاد</a:t>
              </a:r>
              <a:endParaRPr lang="en-US" sz="2800" b="1" dirty="0">
                <a:solidFill>
                  <a:srgbClr val="000000"/>
                </a:solidFill>
                <a:latin typeface="Arial" charset="0"/>
                <a:cs typeface="Arial" charset="0"/>
              </a:endParaRPr>
            </a:p>
          </p:txBody>
        </p:sp>
        <p:sp>
          <p:nvSpPr>
            <p:cNvPr id="248854" name="Text Box 14"/>
            <p:cNvSpPr txBox="1">
              <a:spLocks noChangeArrowheads="1"/>
            </p:cNvSpPr>
            <p:nvPr/>
          </p:nvSpPr>
          <p:spPr bwMode="auto">
            <a:xfrm>
              <a:off x="2496" y="1847"/>
              <a:ext cx="1008"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شمعون</a:t>
              </a:r>
              <a:endParaRPr lang="en-US" sz="2800" b="1" dirty="0">
                <a:solidFill>
                  <a:srgbClr val="000000"/>
                </a:solidFill>
                <a:latin typeface="Arial" charset="0"/>
                <a:cs typeface="Arial" charset="0"/>
              </a:endParaRPr>
            </a:p>
          </p:txBody>
        </p:sp>
        <p:sp>
          <p:nvSpPr>
            <p:cNvPr id="248855" name="Text Box 15"/>
            <p:cNvSpPr txBox="1">
              <a:spLocks noChangeArrowheads="1"/>
            </p:cNvSpPr>
            <p:nvPr/>
          </p:nvSpPr>
          <p:spPr bwMode="auto">
            <a:xfrm>
              <a:off x="1968" y="1385"/>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رأوبين</a:t>
              </a:r>
              <a:endParaRPr lang="en-US" sz="2800" b="1" dirty="0">
                <a:solidFill>
                  <a:srgbClr val="000000"/>
                </a:solidFill>
                <a:latin typeface="Arial" charset="0"/>
                <a:cs typeface="Arial" charset="0"/>
              </a:endParaRPr>
            </a:p>
          </p:txBody>
        </p:sp>
      </p:grpSp>
      <p:grpSp>
        <p:nvGrpSpPr>
          <p:cNvPr id="5" name="Group 16"/>
          <p:cNvGrpSpPr>
            <a:grpSpLocks/>
          </p:cNvGrpSpPr>
          <p:nvPr/>
        </p:nvGrpSpPr>
        <p:grpSpPr bwMode="auto">
          <a:xfrm>
            <a:off x="5417798" y="2121489"/>
            <a:ext cx="4114800" cy="1971675"/>
            <a:chOff x="3504" y="1410"/>
            <a:chExt cx="2592" cy="1242"/>
          </a:xfrm>
        </p:grpSpPr>
        <p:sp>
          <p:nvSpPr>
            <p:cNvPr id="248849" name="Text Box 17"/>
            <p:cNvSpPr txBox="1">
              <a:spLocks noChangeArrowheads="1"/>
            </p:cNvSpPr>
            <p:nvPr/>
          </p:nvSpPr>
          <p:spPr bwMode="auto">
            <a:xfrm rot="-27303">
              <a:off x="3504" y="1410"/>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يهوذا</a:t>
              </a:r>
              <a:endParaRPr lang="en-US" sz="2800" b="1" dirty="0">
                <a:solidFill>
                  <a:srgbClr val="000000"/>
                </a:solidFill>
                <a:latin typeface="Arial" charset="0"/>
                <a:cs typeface="Arial" charset="0"/>
              </a:endParaRPr>
            </a:p>
          </p:txBody>
        </p:sp>
        <p:sp>
          <p:nvSpPr>
            <p:cNvPr id="248850" name="Text Box 18"/>
            <p:cNvSpPr txBox="1">
              <a:spLocks noChangeArrowheads="1"/>
            </p:cNvSpPr>
            <p:nvPr/>
          </p:nvSpPr>
          <p:spPr bwMode="auto">
            <a:xfrm rot="-27303">
              <a:off x="3504" y="1866"/>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يساكر</a:t>
              </a:r>
              <a:endParaRPr lang="en-US" sz="2800" b="1" dirty="0">
                <a:solidFill>
                  <a:srgbClr val="000000"/>
                </a:solidFill>
                <a:latin typeface="Arial" charset="0"/>
                <a:cs typeface="Arial" charset="0"/>
              </a:endParaRPr>
            </a:p>
          </p:txBody>
        </p:sp>
        <p:sp>
          <p:nvSpPr>
            <p:cNvPr id="248851" name="Text Box 19"/>
            <p:cNvSpPr txBox="1">
              <a:spLocks noChangeArrowheads="1"/>
            </p:cNvSpPr>
            <p:nvPr/>
          </p:nvSpPr>
          <p:spPr bwMode="auto">
            <a:xfrm rot="21572697">
              <a:off x="3504" y="2322"/>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زبولون</a:t>
              </a:r>
              <a:endParaRPr lang="en-US" sz="2800" b="1" dirty="0">
                <a:solidFill>
                  <a:srgbClr val="000000"/>
                </a:solidFill>
                <a:latin typeface="Arial" charset="0"/>
                <a:cs typeface="Arial" charset="0"/>
              </a:endParaRPr>
            </a:p>
          </p:txBody>
        </p:sp>
        <p:sp>
          <p:nvSpPr>
            <p:cNvPr id="109588" name="Text Box 20"/>
            <p:cNvSpPr txBox="1">
              <a:spLocks noChangeArrowheads="1"/>
            </p:cNvSpPr>
            <p:nvPr/>
          </p:nvSpPr>
          <p:spPr bwMode="auto">
            <a:xfrm rot="10851">
              <a:off x="4560" y="1792"/>
              <a:ext cx="1536" cy="54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defTabSz="914400" fontAlgn="base">
                <a:spcBef>
                  <a:spcPct val="50000"/>
                </a:spcBef>
                <a:spcAft>
                  <a:spcPct val="0"/>
                </a:spcAft>
                <a:defRPr/>
              </a:pPr>
              <a:r>
                <a:rPr lang="ar-JO" sz="2000" dirty="0">
                  <a:solidFill>
                    <a:srgbClr val="000080"/>
                  </a:solidFill>
                  <a:latin typeface="Arial"/>
                  <a:cs typeface="Arial"/>
                </a:rPr>
                <a:t>  تابوت </a:t>
              </a:r>
            </a:p>
            <a:p>
              <a:pPr algn="ctr" defTabSz="914400" fontAlgn="base">
                <a:spcBef>
                  <a:spcPct val="50000"/>
                </a:spcBef>
                <a:spcAft>
                  <a:spcPct val="0"/>
                </a:spcAft>
                <a:defRPr/>
              </a:pPr>
              <a:r>
                <a:rPr lang="ar-JO" sz="2000" dirty="0">
                  <a:solidFill>
                    <a:srgbClr val="000080"/>
                  </a:solidFill>
                  <a:latin typeface="Arial"/>
                  <a:cs typeface="Arial"/>
                </a:rPr>
                <a:t>العهد</a:t>
              </a:r>
              <a:endParaRPr lang="en-US" sz="2000" dirty="0">
                <a:solidFill>
                  <a:srgbClr val="FFFF00"/>
                </a:solidFill>
                <a:latin typeface="Arial"/>
                <a:cs typeface="Arial"/>
              </a:endParaRPr>
            </a:p>
          </p:txBody>
        </p:sp>
      </p:grpSp>
      <p:grpSp>
        <p:nvGrpSpPr>
          <p:cNvPr id="6" name="Group 21"/>
          <p:cNvGrpSpPr>
            <a:grpSpLocks/>
          </p:cNvGrpSpPr>
          <p:nvPr/>
        </p:nvGrpSpPr>
        <p:grpSpPr bwMode="auto">
          <a:xfrm>
            <a:off x="-609600" y="2198688"/>
            <a:ext cx="2438400" cy="1992312"/>
            <a:chOff x="-384" y="1385"/>
            <a:chExt cx="1536" cy="1255"/>
          </a:xfrm>
        </p:grpSpPr>
        <p:sp>
          <p:nvSpPr>
            <p:cNvPr id="248846" name="Text Box 22"/>
            <p:cNvSpPr txBox="1">
              <a:spLocks noChangeArrowheads="1"/>
            </p:cNvSpPr>
            <p:nvPr/>
          </p:nvSpPr>
          <p:spPr bwMode="auto">
            <a:xfrm>
              <a:off x="288" y="1385"/>
              <a:ext cx="86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دان</a:t>
              </a:r>
              <a:endParaRPr lang="en-US" sz="2800" b="1" dirty="0">
                <a:solidFill>
                  <a:srgbClr val="000000"/>
                </a:solidFill>
                <a:latin typeface="Arial" charset="0"/>
                <a:cs typeface="Arial" charset="0"/>
              </a:endParaRPr>
            </a:p>
          </p:txBody>
        </p:sp>
        <p:sp>
          <p:nvSpPr>
            <p:cNvPr id="248847" name="Text Box 23"/>
            <p:cNvSpPr txBox="1">
              <a:spLocks noChangeArrowheads="1"/>
            </p:cNvSpPr>
            <p:nvPr/>
          </p:nvSpPr>
          <p:spPr bwMode="auto">
            <a:xfrm>
              <a:off x="144" y="1847"/>
              <a:ext cx="1008"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أشير</a:t>
              </a:r>
              <a:endParaRPr lang="en-US" sz="2800" b="1" dirty="0">
                <a:solidFill>
                  <a:srgbClr val="000000"/>
                </a:solidFill>
                <a:latin typeface="Arial" charset="0"/>
                <a:cs typeface="Arial" charset="0"/>
              </a:endParaRPr>
            </a:p>
          </p:txBody>
        </p:sp>
        <p:sp>
          <p:nvSpPr>
            <p:cNvPr id="248848" name="Text Box 24"/>
            <p:cNvSpPr txBox="1">
              <a:spLocks noChangeArrowheads="1"/>
            </p:cNvSpPr>
            <p:nvPr/>
          </p:nvSpPr>
          <p:spPr bwMode="auto">
            <a:xfrm>
              <a:off x="-384" y="2310"/>
              <a:ext cx="153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sz="2800" b="1" dirty="0">
                  <a:solidFill>
                    <a:srgbClr val="000000"/>
                  </a:solidFill>
                  <a:latin typeface="Arial" charset="0"/>
                  <a:cs typeface="Arial" charset="0"/>
                </a:rPr>
                <a:t>نفتالي</a:t>
              </a:r>
              <a:endParaRPr lang="en-US" sz="2800" b="1" dirty="0">
                <a:solidFill>
                  <a:srgbClr val="000000"/>
                </a:solidFill>
                <a:latin typeface="Arial" charset="0"/>
                <a:cs typeface="Arial" charset="0"/>
              </a:endParaRPr>
            </a:p>
          </p:txBody>
        </p:sp>
      </p:grpSp>
      <p:sp>
        <p:nvSpPr>
          <p:cNvPr id="109593" name="Text Box 25"/>
          <p:cNvSpPr txBox="1">
            <a:spLocks noChangeArrowheads="1"/>
          </p:cNvSpPr>
          <p:nvPr/>
        </p:nvSpPr>
        <p:spPr bwMode="auto">
          <a:xfrm>
            <a:off x="228600" y="5943600"/>
            <a:ext cx="38100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ar-JO" sz="2800" b="1" dirty="0">
                <a:solidFill>
                  <a:srgbClr val="3333CC"/>
                </a:solidFill>
                <a:latin typeface="Arial"/>
                <a:ea typeface="Times New Roman" pitchFamily="-111" charset="0"/>
                <a:cs typeface="Arial"/>
              </a:rPr>
              <a:t>عَدَد 2؛ 10: 11-28</a:t>
            </a:r>
            <a:endParaRPr lang="en-US" sz="2800" b="1" dirty="0">
              <a:solidFill>
                <a:srgbClr val="3333CC"/>
              </a:solidFill>
              <a:latin typeface="Arial"/>
              <a:ea typeface="Times New Roman" pitchFamily="-111" charset="0"/>
              <a:cs typeface="Arial"/>
            </a:endParaRPr>
          </a:p>
        </p:txBody>
      </p:sp>
      <p:sp>
        <p:nvSpPr>
          <p:cNvPr id="109594" name="Text Box 26"/>
          <p:cNvSpPr txBox="1">
            <a:spLocks noChangeArrowheads="1"/>
          </p:cNvSpPr>
          <p:nvPr/>
        </p:nvSpPr>
        <p:spPr bwMode="auto">
          <a:xfrm rot="2536869">
            <a:off x="3352800" y="638175"/>
            <a:ext cx="30480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660033"/>
                </a:solidFill>
                <a:latin typeface="Arial"/>
                <a:ea typeface="Times New Roman" pitchFamily="-111" charset="0"/>
                <a:cs typeface="Arial"/>
              </a:rPr>
              <a:t>خيمة الاجتماع</a:t>
            </a:r>
            <a:endParaRPr lang="en-US" sz="2800" b="1" dirty="0">
              <a:solidFill>
                <a:srgbClr val="660033"/>
              </a:solidFill>
              <a:latin typeface="Arial"/>
              <a:ea typeface="Times New Roman" pitchFamily="-111" charset="0"/>
              <a:cs typeface="Arial"/>
            </a:endParaRPr>
          </a:p>
        </p:txBody>
      </p:sp>
      <p:sp>
        <p:nvSpPr>
          <p:cNvPr id="109595" name="Text Box 27"/>
          <p:cNvSpPr txBox="1">
            <a:spLocks noChangeArrowheads="1"/>
          </p:cNvSpPr>
          <p:nvPr/>
        </p:nvSpPr>
        <p:spPr bwMode="auto">
          <a:xfrm rot="2356160">
            <a:off x="1447800" y="638175"/>
            <a:ext cx="30480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CC3300"/>
                </a:solidFill>
                <a:latin typeface="Arial"/>
                <a:ea typeface="Times New Roman" pitchFamily="-111" charset="0"/>
                <a:cs typeface="Arial"/>
              </a:rPr>
              <a:t>الأثاث</a:t>
            </a:r>
            <a:endParaRPr lang="en-US" sz="2800" b="1" dirty="0">
              <a:solidFill>
                <a:srgbClr val="CC3300"/>
              </a:solidFill>
              <a:latin typeface="Arial"/>
              <a:ea typeface="Times New Roman" pitchFamily="-111" charset="0"/>
              <a:cs typeface="Arial"/>
            </a:endParaRPr>
          </a:p>
        </p:txBody>
      </p:sp>
      <p:sp>
        <p:nvSpPr>
          <p:cNvPr id="248844" name="Text Box 28"/>
          <p:cNvSpPr txBox="1">
            <a:spLocks noChangeArrowheads="1"/>
          </p:cNvSpPr>
          <p:nvPr/>
        </p:nvSpPr>
        <p:spPr bwMode="auto">
          <a:xfrm>
            <a:off x="8411399"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00"/>
                </a:solidFill>
                <a:latin typeface="Arial" charset="0"/>
                <a:cs typeface="Arial" charset="0"/>
              </a:rPr>
              <a:t>142</a:t>
            </a:r>
            <a:endParaRPr lang="en-US" sz="2000" b="1" dirty="0">
              <a:solidFill>
                <a:srgbClr val="000000"/>
              </a:solidFill>
              <a:latin typeface="Arial" charset="0"/>
              <a:cs typeface="Arial" charset="0"/>
            </a:endParaRPr>
          </a:p>
        </p:txBody>
      </p:sp>
      <p:sp>
        <p:nvSpPr>
          <p:cNvPr id="248845" name="Rectangle 29"/>
          <p:cNvSpPr>
            <a:spLocks noGrp="1" noChangeArrowheads="1"/>
          </p:cNvSpPr>
          <p:nvPr>
            <p:ph type="title" idx="4294967295"/>
          </p:nvPr>
        </p:nvSpPr>
        <p:spPr>
          <a:xfrm>
            <a:off x="0" y="0"/>
            <a:ext cx="5410200" cy="685800"/>
          </a:xfrm>
        </p:spPr>
        <p:txBody>
          <a:bodyPr/>
          <a:lstStyle/>
          <a:p>
            <a:pPr eaLnBrk="1" hangingPunct="1"/>
            <a:r>
              <a:rPr lang="ar-JO" sz="4000" b="1" dirty="0">
                <a:solidFill>
                  <a:srgbClr val="3333CC"/>
                </a:solidFill>
                <a:latin typeface="Arial" charset="0"/>
              </a:rPr>
              <a:t>خط الارتحال</a:t>
            </a:r>
            <a:endParaRPr lang="en-US" sz="4000" b="1" dirty="0">
              <a:solidFill>
                <a:srgbClr val="3333CC"/>
              </a:solidFill>
              <a:latin typeface="Arial" charset="0"/>
            </a:endParaRPr>
          </a:p>
        </p:txBody>
      </p:sp>
    </p:spTree>
    <p:extLst>
      <p:ext uri="{BB962C8B-B14F-4D97-AF65-F5344CB8AC3E}">
        <p14:creationId xmlns:p14="http://schemas.microsoft.com/office/powerpoint/2010/main" val="23491026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4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0-#ppt_w/2"/>
                                          </p:val>
                                        </p:tav>
                                        <p:tav tm="100000">
                                          <p:val>
                                            <p:strVal val="#ppt_x"/>
                                          </p:val>
                                        </p:tav>
                                      </p:tavLst>
                                    </p:anim>
                                    <p:anim calcmode="lin" valueType="num">
                                      <p:cBhvr additive="base">
                                        <p:cTn id="8" dur="5000" fill="hold"/>
                                        <p:tgtEl>
                                          <p:spTgt spid="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9000"/>
                            </p:stCondLst>
                            <p:childTnLst>
                              <p:par>
                                <p:cTn id="10" presetID="9" presetClass="entr" presetSubtype="0" fill="hold" grpId="0" nodeType="afterEffect">
                                  <p:stCondLst>
                                    <p:cond delay="3000"/>
                                  </p:stCondLst>
                                  <p:childTnLst>
                                    <p:set>
                                      <p:cBhvr>
                                        <p:cTn id="11" dur="1" fill="hold">
                                          <p:stCondLst>
                                            <p:cond delay="0"/>
                                          </p:stCondLst>
                                        </p:cTn>
                                        <p:tgtEl>
                                          <p:spTgt spid="109594"/>
                                        </p:tgtEl>
                                        <p:attrNameLst>
                                          <p:attrName>style.visibility</p:attrName>
                                        </p:attrNameLst>
                                      </p:cBhvr>
                                      <p:to>
                                        <p:strVal val="visible"/>
                                      </p:to>
                                    </p:set>
                                    <p:animEffect transition="in" filter="dissolve">
                                      <p:cBhvr>
                                        <p:cTn id="12" dur="500"/>
                                        <p:tgtEl>
                                          <p:spTgt spid="109594"/>
                                        </p:tgtEl>
                                      </p:cBhvr>
                                    </p:animEffect>
                                  </p:childTnLst>
                                </p:cTn>
                              </p:par>
                            </p:childTnLst>
                          </p:cTn>
                        </p:par>
                        <p:par>
                          <p:cTn id="13" fill="hold" nodeType="afterGroup">
                            <p:stCondLst>
                              <p:cond delay="12500"/>
                            </p:stCondLst>
                            <p:childTnLst>
                              <p:par>
                                <p:cTn id="14" presetID="7" presetClass="entr" presetSubtype="8" fill="hold" nodeType="afterEffect">
                                  <p:stCondLst>
                                    <p:cond delay="10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0" fill="hold"/>
                                        <p:tgtEl>
                                          <p:spTgt spid="2"/>
                                        </p:tgtEl>
                                        <p:attrNameLst>
                                          <p:attrName>ppt_x</p:attrName>
                                        </p:attrNameLst>
                                      </p:cBhvr>
                                      <p:tavLst>
                                        <p:tav tm="0">
                                          <p:val>
                                            <p:strVal val="0-#ppt_w/2"/>
                                          </p:val>
                                        </p:tav>
                                        <p:tav tm="100000">
                                          <p:val>
                                            <p:strVal val="#ppt_x"/>
                                          </p:val>
                                        </p:tav>
                                      </p:tavLst>
                                    </p:anim>
                                    <p:anim calcmode="lin" valueType="num">
                                      <p:cBhvr additive="base">
                                        <p:cTn id="17" dur="5000" fill="hold"/>
                                        <p:tgtEl>
                                          <p:spTgt spid="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8500"/>
                            </p:stCondLst>
                            <p:childTnLst>
                              <p:par>
                                <p:cTn id="19" presetID="7" presetClass="entr" presetSubtype="8" fill="hold" nodeType="afterEffect">
                                  <p:stCondLst>
                                    <p:cond delay="3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0" fill="hold"/>
                                        <p:tgtEl>
                                          <p:spTgt spid="4"/>
                                        </p:tgtEl>
                                        <p:attrNameLst>
                                          <p:attrName>ppt_x</p:attrName>
                                        </p:attrNameLst>
                                      </p:cBhvr>
                                      <p:tavLst>
                                        <p:tav tm="0">
                                          <p:val>
                                            <p:strVal val="0-#ppt_w/2"/>
                                          </p:val>
                                        </p:tav>
                                        <p:tav tm="100000">
                                          <p:val>
                                            <p:strVal val="#ppt_x"/>
                                          </p:val>
                                        </p:tav>
                                      </p:tavLst>
                                    </p:anim>
                                    <p:anim calcmode="lin" valueType="num">
                                      <p:cBhvr additive="base">
                                        <p:cTn id="22" dur="5000" fill="hold"/>
                                        <p:tgtEl>
                                          <p:spTgt spid="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6500"/>
                            </p:stCondLst>
                            <p:childTnLst>
                              <p:par>
                                <p:cTn id="24" presetID="9" presetClass="entr" presetSubtype="0" fill="hold" grpId="0" nodeType="afterEffect">
                                  <p:stCondLst>
                                    <p:cond delay="3000"/>
                                  </p:stCondLst>
                                  <p:childTnLst>
                                    <p:set>
                                      <p:cBhvr>
                                        <p:cTn id="25" dur="1" fill="hold">
                                          <p:stCondLst>
                                            <p:cond delay="0"/>
                                          </p:stCondLst>
                                        </p:cTn>
                                        <p:tgtEl>
                                          <p:spTgt spid="109595"/>
                                        </p:tgtEl>
                                        <p:attrNameLst>
                                          <p:attrName>style.visibility</p:attrName>
                                        </p:attrNameLst>
                                      </p:cBhvr>
                                      <p:to>
                                        <p:strVal val="visible"/>
                                      </p:to>
                                    </p:set>
                                    <p:animEffect transition="in" filter="dissolve">
                                      <p:cBhvr>
                                        <p:cTn id="26" dur="500"/>
                                        <p:tgtEl>
                                          <p:spTgt spid="109595"/>
                                        </p:tgtEl>
                                      </p:cBhvr>
                                    </p:animEffect>
                                  </p:childTnLst>
                                </p:cTn>
                              </p:par>
                            </p:childTnLst>
                          </p:cTn>
                        </p:par>
                        <p:par>
                          <p:cTn id="27" fill="hold" nodeType="afterGroup">
                            <p:stCondLst>
                              <p:cond delay="30000"/>
                            </p:stCondLst>
                            <p:childTnLst>
                              <p:par>
                                <p:cTn id="28" presetID="7" presetClass="entr" presetSubtype="8" fill="hold" grpId="0" nodeType="afterEffect">
                                  <p:stCondLst>
                                    <p:cond delay="1000"/>
                                  </p:stCondLst>
                                  <p:childTnLst>
                                    <p:set>
                                      <p:cBhvr>
                                        <p:cTn id="29" dur="1" fill="hold">
                                          <p:stCondLst>
                                            <p:cond delay="0"/>
                                          </p:stCondLst>
                                        </p:cTn>
                                        <p:tgtEl>
                                          <p:spTgt spid="109575"/>
                                        </p:tgtEl>
                                        <p:attrNameLst>
                                          <p:attrName>style.visibility</p:attrName>
                                        </p:attrNameLst>
                                      </p:cBhvr>
                                      <p:to>
                                        <p:strVal val="visible"/>
                                      </p:to>
                                    </p:set>
                                    <p:anim calcmode="lin" valueType="num">
                                      <p:cBhvr additive="base">
                                        <p:cTn id="30" dur="5000" fill="hold"/>
                                        <p:tgtEl>
                                          <p:spTgt spid="109575"/>
                                        </p:tgtEl>
                                        <p:attrNameLst>
                                          <p:attrName>ppt_x</p:attrName>
                                        </p:attrNameLst>
                                      </p:cBhvr>
                                      <p:tavLst>
                                        <p:tav tm="0">
                                          <p:val>
                                            <p:strVal val="0-#ppt_w/2"/>
                                          </p:val>
                                        </p:tav>
                                        <p:tav tm="100000">
                                          <p:val>
                                            <p:strVal val="#ppt_x"/>
                                          </p:val>
                                        </p:tav>
                                      </p:tavLst>
                                    </p:anim>
                                    <p:anim calcmode="lin" valueType="num">
                                      <p:cBhvr additive="base">
                                        <p:cTn id="31" dur="5000" fill="hold"/>
                                        <p:tgtEl>
                                          <p:spTgt spid="109575"/>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6000"/>
                            </p:stCondLst>
                            <p:childTnLst>
                              <p:par>
                                <p:cTn id="33" presetID="7" presetClass="entr" presetSubtype="8" fill="hold" nodeType="afterEffect">
                                  <p:stCondLst>
                                    <p:cond delay="30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0" fill="hold"/>
                                        <p:tgtEl>
                                          <p:spTgt spid="3"/>
                                        </p:tgtEl>
                                        <p:attrNameLst>
                                          <p:attrName>ppt_x</p:attrName>
                                        </p:attrNameLst>
                                      </p:cBhvr>
                                      <p:tavLst>
                                        <p:tav tm="0">
                                          <p:val>
                                            <p:strVal val="0-#ppt_w/2"/>
                                          </p:val>
                                        </p:tav>
                                        <p:tav tm="100000">
                                          <p:val>
                                            <p:strVal val="#ppt_x"/>
                                          </p:val>
                                        </p:tav>
                                      </p:tavLst>
                                    </p:anim>
                                    <p:anim calcmode="lin" valueType="num">
                                      <p:cBhvr additive="base">
                                        <p:cTn id="36" dur="5000" fill="hold"/>
                                        <p:tgtEl>
                                          <p:spTgt spid="3"/>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44000"/>
                            </p:stCondLst>
                            <p:childTnLst>
                              <p:par>
                                <p:cTn id="38" presetID="7" presetClass="entr" presetSubtype="8" fill="hold" nodeType="afterEffect">
                                  <p:stCondLst>
                                    <p:cond delay="30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0" fill="hold"/>
                                        <p:tgtEl>
                                          <p:spTgt spid="6"/>
                                        </p:tgtEl>
                                        <p:attrNameLst>
                                          <p:attrName>ppt_x</p:attrName>
                                        </p:attrNameLst>
                                      </p:cBhvr>
                                      <p:tavLst>
                                        <p:tav tm="0">
                                          <p:val>
                                            <p:strVal val="0-#ppt_w/2"/>
                                          </p:val>
                                        </p:tav>
                                        <p:tav tm="100000">
                                          <p:val>
                                            <p:strVal val="#ppt_x"/>
                                          </p:val>
                                        </p:tav>
                                      </p:tavLst>
                                    </p:anim>
                                    <p:anim calcmode="lin" valueType="num">
                                      <p:cBhvr additive="base">
                                        <p:cTn id="41"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5" grpId="0" autoUpdateAnimBg="0"/>
      <p:bldP spid="109594" grpId="0" autoUpdateAnimBg="0"/>
      <p:bldP spid="10959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itle 1"/>
          <p:cNvSpPr>
            <a:spLocks noGrp="1"/>
          </p:cNvSpPr>
          <p:nvPr>
            <p:ph type="title"/>
          </p:nvPr>
        </p:nvSpPr>
        <p:spPr>
          <a:xfrm>
            <a:off x="0" y="5949950"/>
            <a:ext cx="9144000" cy="685800"/>
          </a:xfrm>
        </p:spPr>
        <p:txBody>
          <a:bodyPr/>
          <a:lstStyle/>
          <a:p>
            <a:pPr algn="ctr"/>
            <a:r>
              <a:rPr lang="ar-JO" b="1" dirty="0">
                <a:latin typeface="Arial" panose="020B0604020202020204" pitchFamily="34" charset="0"/>
                <a:cs typeface="Arial" panose="020B0604020202020204" pitchFamily="34" charset="0"/>
              </a:rPr>
              <a:t>بَرّيّة فاران (10: 12)</a:t>
            </a:r>
            <a:endParaRPr lang="en-US" b="1" dirty="0">
              <a:latin typeface="Arial" panose="020B0604020202020204" pitchFamily="34" charset="0"/>
              <a:cs typeface="Arial" panose="020B0604020202020204" pitchFamily="34" charset="0"/>
            </a:endParaRPr>
          </a:p>
        </p:txBody>
      </p:sp>
      <p:pic>
        <p:nvPicPr>
          <p:cNvPr id="259074" name="Picture 2" descr="Num 10 Par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60375"/>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577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11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32314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1" name="Rectangle 14"/>
          <p:cNvSpPr>
            <a:spLocks noGrp="1" noChangeArrowheads="1"/>
          </p:cNvSpPr>
          <p:nvPr>
            <p:ph type="title" idx="4294967295"/>
          </p:nvPr>
        </p:nvSpPr>
        <p:spPr>
          <a:xfrm>
            <a:off x="0" y="0"/>
            <a:ext cx="8950362" cy="685800"/>
          </a:xfrm>
        </p:spPr>
        <p:txBody>
          <a:bodyPr/>
          <a:lstStyle/>
          <a:p>
            <a:pPr algn="r" eaLnBrk="1" hangingPunct="1"/>
            <a:r>
              <a:rPr lang="ar-JO" b="1" dirty="0">
                <a:latin typeface="Arial" panose="020B0604020202020204" pitchFamily="34" charset="0"/>
                <a:cs typeface="Arial" panose="020B0604020202020204" pitchFamily="34" charset="0"/>
              </a:rPr>
              <a:t>التذمر!</a:t>
            </a:r>
            <a:endParaRPr lang="en-US" b="1" dirty="0">
              <a:latin typeface="Arial" panose="020B0604020202020204" pitchFamily="34" charset="0"/>
              <a:cs typeface="Arial" panose="020B0604020202020204" pitchFamily="34" charset="0"/>
            </a:endParaRPr>
          </a:p>
        </p:txBody>
      </p:sp>
      <p:sp>
        <p:nvSpPr>
          <p:cNvPr id="13" name="Rectangle 2"/>
          <p:cNvSpPr txBox="1">
            <a:spLocks noChangeArrowheads="1"/>
          </p:cNvSpPr>
          <p:nvPr/>
        </p:nvSpPr>
        <p:spPr>
          <a:xfrm>
            <a:off x="-48795" y="1099434"/>
            <a:ext cx="9144000" cy="4697615"/>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"وَرَاحَ الشَّعْبُ يَتَذَمَّرُ فِي مَسْمَعِ الرَّبِّ </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وَكَأَنَّ شَرّاً أَصَابَهُمْ،</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فَاحْتَدَمَ غَضَبُ الرَّبِّ عَلَيْهِمْ،</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وَانْدَلَعَتْ فِيهِمْ نَارُهُ </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وَأَحْرَقَتْ طَرَفَ الْمُخَيَّمِ،</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4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a:t>
            </a: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فَصَرَخُوا إِلَى مُوسَى،</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فَصَلَّى مُوسَى إِلَى الرَّبِّ فَخَمِدَتِ النَّارُ،</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4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a:t>
            </a: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فَدُعِيَ ذَلِكَ الْمَكَانُ «تَبْعِيرَةَ» </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(وَمَعْنَاهُ: اشْتِعَالٌ)</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لأَنَّ نَارَ الرَّبِّ اشْتَعَلَتْ فِيهِمْ."</a:t>
            </a:r>
          </a:p>
          <a:p>
            <a:endPar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(عَدَد 11: 1- 3)</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9880411"/>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12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30745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6985001"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1016000"/>
          </a:xfrm>
          <a:prstGeom prst="rect">
            <a:avLst/>
          </a:prstGeom>
          <a:noFill/>
          <a:ln w="9525">
            <a:noFill/>
            <a:miter lim="800000"/>
            <a:headEnd/>
            <a:tailEnd/>
          </a:ln>
          <a:effectLst/>
        </p:spPr>
        <p:txBody>
          <a:bodyPr>
            <a:spAutoFit/>
          </a:bodyPr>
          <a:lstStyle>
            <a:defPPr>
              <a:defRPr lang="en-US"/>
            </a:defPPr>
            <a:lvl1pPr algn="ctr" defTabSz="914400">
              <a:spcBef>
                <a:spcPct val="50000"/>
              </a:spcBef>
              <a:defRPr sz="6000" b="1">
                <a:solidFill>
                  <a:schemeClr val="bg1"/>
                </a:solidFill>
                <a:effectLst>
                  <a:glow rad="228600">
                    <a:schemeClr val="tx1"/>
                  </a:glow>
                </a:effectLst>
                <a:latin typeface="Arial"/>
                <a:ea typeface="Times New Roman" pitchFamily="-111" charset="0"/>
                <a:cs typeface="Arial"/>
              </a:defRPr>
            </a:lvl1pPr>
          </a:lstStyle>
          <a:p>
            <a:pPr fontAlgn="base">
              <a:spcAft>
                <a:spcPct val="0"/>
              </a:spcAft>
            </a:pPr>
            <a:r>
              <a:rPr lang="ar-JO" dirty="0">
                <a:solidFill>
                  <a:srgbClr val="FFFFFF"/>
                </a:solidFill>
                <a:effectLst>
                  <a:glow rad="228600">
                    <a:srgbClr val="000000"/>
                  </a:glow>
                </a:effectLst>
              </a:rPr>
              <a:t>خط سير الارتحال</a:t>
            </a:r>
            <a:endParaRPr lang="en-US" dirty="0">
              <a:solidFill>
                <a:srgbClr val="FFFFFF"/>
              </a:solidFill>
              <a:effectLst>
                <a:glow rad="228600">
                  <a:srgbClr val="000000"/>
                </a:glow>
              </a:effectLst>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ar-JO" sz="2800" dirty="0">
                <a:solidFill>
                  <a:srgbClr val="000000"/>
                </a:solidFill>
                <a:effectLst>
                  <a:glow rad="266700">
                    <a:srgbClr val="FFFFFF">
                      <a:alpha val="75000"/>
                    </a:srgbClr>
                  </a:glow>
                </a:effectLst>
                <a:latin typeface="Arial"/>
                <a:cs typeface="Arial"/>
              </a:rPr>
              <a:t>جبل سيناء</a:t>
            </a:r>
            <a:endParaRPr lang="en-US" sz="2800" dirty="0">
              <a:solidFill>
                <a:srgbClr val="000000"/>
              </a:solidFill>
              <a:effectLst>
                <a:glow rad="266700">
                  <a:srgbClr val="FFFFFF">
                    <a:alpha val="75000"/>
                  </a:srgbClr>
                </a:glow>
              </a:effectLst>
              <a:latin typeface="Arial"/>
              <a:cs typeface="Arial"/>
            </a:endParaRP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fontAlgn="base">
              <a:spcBef>
                <a:spcPct val="50000"/>
              </a:spcBef>
              <a:spcAft>
                <a:spcPct val="0"/>
              </a:spcAft>
              <a:defRPr/>
            </a:pPr>
            <a:r>
              <a:rPr lang="ar-JO" sz="3200" dirty="0">
                <a:solidFill>
                  <a:srgbClr val="000000"/>
                </a:solidFill>
                <a:effectLst>
                  <a:glow rad="266700">
                    <a:srgbClr val="FFFFFF">
                      <a:alpha val="75000"/>
                    </a:srgbClr>
                  </a:glow>
                </a:effectLst>
                <a:latin typeface="Arial"/>
                <a:cs typeface="Arial"/>
              </a:rPr>
              <a:t>قادش برنيع</a:t>
            </a:r>
            <a:endParaRPr lang="en-US" sz="3200" dirty="0">
              <a:solidFill>
                <a:srgbClr val="000000"/>
              </a:solidFill>
              <a:effectLst>
                <a:glow rad="266700">
                  <a:srgbClr val="FFFFFF">
                    <a:alpha val="75000"/>
                  </a:srgbClr>
                </a:glow>
              </a:effectLst>
              <a:latin typeface="Arial"/>
              <a:cs typeface="Arial"/>
            </a:endParaRPr>
          </a:p>
        </p:txBody>
      </p:sp>
      <p:sp>
        <p:nvSpPr>
          <p:cNvPr id="250887" name="Rectangle 14"/>
          <p:cNvSpPr>
            <a:spLocks noGrp="1" noChangeArrowheads="1"/>
          </p:cNvSpPr>
          <p:nvPr>
            <p:ph type="title" idx="4294967295"/>
          </p:nvPr>
        </p:nvSpPr>
        <p:spPr>
          <a:xfrm>
            <a:off x="0" y="0"/>
            <a:ext cx="6372225" cy="685800"/>
          </a:xfrm>
        </p:spPr>
        <p:txBody>
          <a:bodyPr/>
          <a:lstStyle/>
          <a:p>
            <a:pPr eaLnBrk="1" hangingPunct="1"/>
            <a:r>
              <a:rPr lang="ar-JO" b="1" dirty="0">
                <a:latin typeface="Arial" panose="020B0604020202020204" pitchFamily="34" charset="0"/>
                <a:cs typeface="Arial" panose="020B0604020202020204" pitchFamily="34" charset="0"/>
              </a:rPr>
              <a:t>خارطة عَدَد 1-12</a:t>
            </a:r>
            <a:endParaRPr lang="en-US" b="1" dirty="0">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رفيديم</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إيليم</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مارة</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ar-JO" sz="2800" dirty="0">
                <a:solidFill>
                  <a:srgbClr val="000000"/>
                </a:solidFill>
                <a:effectLst>
                  <a:glow rad="266700">
                    <a:srgbClr val="FFFFFF">
                      <a:alpha val="75000"/>
                    </a:srgbClr>
                  </a:glow>
                </a:effectLst>
                <a:latin typeface="Arial"/>
                <a:cs typeface="Arial"/>
              </a:rPr>
              <a:t>صحراء سيناء</a:t>
            </a:r>
            <a:endParaRPr lang="en-US" sz="2800" dirty="0">
              <a:solidFill>
                <a:srgbClr val="000000"/>
              </a:solidFill>
              <a:effectLst>
                <a:glow rad="266700">
                  <a:srgbClr val="FFFFFF">
                    <a:alpha val="75000"/>
                  </a:srgbClr>
                </a:glow>
              </a:effectLst>
              <a:latin typeface="Arial"/>
              <a:cs typeface="Arial"/>
            </a:endParaRP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رمسيس</a:t>
            </a:r>
            <a:endParaRPr lang="en-US" sz="2800" dirty="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ar-JO" sz="2800" dirty="0">
                <a:solidFill>
                  <a:srgbClr val="000000"/>
                </a:solidFill>
                <a:effectLst>
                  <a:glow rad="266700">
                    <a:srgbClr val="FFFFFF">
                      <a:alpha val="75000"/>
                    </a:srgbClr>
                  </a:glow>
                </a:effectLst>
                <a:latin typeface="Arial"/>
                <a:cs typeface="Arial"/>
              </a:rPr>
              <a:t>صوعن</a:t>
            </a:r>
            <a:endParaRPr lang="en-US" sz="2800" dirty="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ar-JO" sz="2800" dirty="0">
                <a:solidFill>
                  <a:srgbClr val="000000"/>
                </a:solidFill>
                <a:effectLst>
                  <a:glow rad="266700">
                    <a:srgbClr val="FFFFFF">
                      <a:alpha val="75000"/>
                    </a:srgbClr>
                  </a:glow>
                </a:effectLst>
                <a:latin typeface="Arial"/>
                <a:cs typeface="Arial"/>
              </a:rPr>
              <a:t>جاسان</a:t>
            </a:r>
            <a:endParaRPr lang="en-US" sz="2800" dirty="0">
              <a:solidFill>
                <a:srgbClr val="000000"/>
              </a:solidFill>
              <a:effectLst>
                <a:glow rad="266700">
                  <a:srgbClr val="FFFFFF">
                    <a:alpha val="75000"/>
                  </a:srgbClr>
                </a:glow>
              </a:effectLst>
              <a:latin typeface="Arial"/>
              <a:cs typeface="Arial"/>
            </a:endParaRPr>
          </a:p>
        </p:txBody>
      </p:sp>
    </p:spTree>
    <p:extLst>
      <p:ext uri="{BB962C8B-B14F-4D97-AF65-F5344CB8AC3E}">
        <p14:creationId xmlns:p14="http://schemas.microsoft.com/office/powerpoint/2010/main" val="3040816299"/>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57026" name="Group 2"/>
          <p:cNvGrpSpPr>
            <a:grpSpLocks/>
          </p:cNvGrpSpPr>
          <p:nvPr/>
        </p:nvGrpSpPr>
        <p:grpSpPr bwMode="auto">
          <a:xfrm>
            <a:off x="0" y="762000"/>
            <a:ext cx="9144000" cy="755650"/>
            <a:chOff x="0" y="0"/>
            <a:chExt cx="4560" cy="671"/>
          </a:xfrm>
        </p:grpSpPr>
        <p:sp>
          <p:nvSpPr>
            <p:cNvPr id="25713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dirty="0">
                  <a:solidFill>
                    <a:srgbClr val="FFFFFF"/>
                  </a:solidFill>
                  <a:latin typeface="Arial Narrow" charset="0"/>
                  <a:ea typeface="SimSun" charset="0"/>
                  <a:cs typeface="SimSun" charset="0"/>
                </a:rPr>
                <a:t> </a:t>
              </a:r>
              <a:r>
                <a:rPr lang="ar-JO" altLang="zh-CN" sz="3600" b="1" dirty="0">
                  <a:solidFill>
                    <a:srgbClr val="FFFFFF"/>
                  </a:solidFill>
                  <a:latin typeface="Arial Narrow" charset="0"/>
                  <a:ea typeface="SimSun" charset="0"/>
                  <a:cs typeface="SimSun" charset="0"/>
                </a:rPr>
                <a:t>الاستعداد لامتلاك الأرض</a:t>
              </a:r>
              <a:endParaRPr lang="en-US" altLang="zh-CN" sz="3600" dirty="0">
                <a:solidFill>
                  <a:srgbClr val="FFFFFF"/>
                </a:solidFill>
                <a:latin typeface="Arial Narrow" charset="0"/>
                <a:ea typeface="SimSun" charset="0"/>
                <a:cs typeface="SimSun" charset="0"/>
              </a:endParaRPr>
            </a:p>
          </p:txBody>
        </p:sp>
        <p:sp>
          <p:nvSpPr>
            <p:cNvPr id="25713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27" name="Group 5"/>
          <p:cNvGrpSpPr>
            <a:grpSpLocks/>
          </p:cNvGrpSpPr>
          <p:nvPr/>
        </p:nvGrpSpPr>
        <p:grpSpPr bwMode="auto">
          <a:xfrm>
            <a:off x="0" y="1517650"/>
            <a:ext cx="2630488" cy="904875"/>
            <a:chOff x="0" y="671"/>
            <a:chExt cx="1312" cy="805"/>
          </a:xfrm>
        </p:grpSpPr>
        <p:sp>
          <p:nvSpPr>
            <p:cNvPr id="257129"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القديم</a:t>
              </a:r>
              <a:endParaRPr lang="en-US" altLang="zh-CN" sz="2400" dirty="0">
                <a:solidFill>
                  <a:srgbClr val="FFFFFF"/>
                </a:solidFill>
                <a:latin typeface="Arial Narrow" charset="0"/>
                <a:ea typeface="SimSun" charset="0"/>
                <a:cs typeface="SimSun" charset="0"/>
              </a:endParaRPr>
            </a:p>
          </p:txBody>
        </p:sp>
        <p:sp>
          <p:nvSpPr>
            <p:cNvPr id="25713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28" name="Group 8"/>
          <p:cNvGrpSpPr>
            <a:grpSpLocks/>
          </p:cNvGrpSpPr>
          <p:nvPr/>
        </p:nvGrpSpPr>
        <p:grpSpPr bwMode="auto">
          <a:xfrm>
            <a:off x="2630488" y="1517650"/>
            <a:ext cx="3673475" cy="904875"/>
            <a:chOff x="1312" y="671"/>
            <a:chExt cx="1832" cy="805"/>
          </a:xfrm>
        </p:grpSpPr>
        <p:sp>
          <p:nvSpPr>
            <p:cNvPr id="257127"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تأجيل بسبب</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a:t>
              </a:r>
              <a:endParaRPr lang="en-US" altLang="zh-CN" sz="2400" dirty="0">
                <a:solidFill>
                  <a:srgbClr val="FFFFFF"/>
                </a:solidFill>
                <a:latin typeface="Arial Narrow" charset="0"/>
                <a:ea typeface="SimSun" charset="0"/>
                <a:cs typeface="SimSun" charset="0"/>
              </a:endParaRPr>
            </a:p>
          </p:txBody>
        </p:sp>
        <p:sp>
          <p:nvSpPr>
            <p:cNvPr id="25712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29" name="Group 11"/>
          <p:cNvGrpSpPr>
            <a:grpSpLocks/>
          </p:cNvGrpSpPr>
          <p:nvPr/>
        </p:nvGrpSpPr>
        <p:grpSpPr bwMode="auto">
          <a:xfrm>
            <a:off x="6303963" y="1517650"/>
            <a:ext cx="2840037" cy="904875"/>
            <a:chOff x="3144" y="671"/>
            <a:chExt cx="1416" cy="805"/>
          </a:xfrm>
        </p:grpSpPr>
        <p:sp>
          <p:nvSpPr>
            <p:cNvPr id="257125"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endParaRPr lang="en-US" altLang="zh-CN" sz="2400" dirty="0">
                <a:solidFill>
                  <a:srgbClr val="FFFFFF"/>
                </a:solidFill>
                <a:latin typeface="Arial Narrow" charset="0"/>
                <a:ea typeface="SimSun" charset="0"/>
                <a:cs typeface="SimSun" charset="0"/>
              </a:endParaRPr>
            </a:p>
          </p:txBody>
        </p:sp>
        <p:sp>
          <p:nvSpPr>
            <p:cNvPr id="25712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0" name="Group 14"/>
          <p:cNvGrpSpPr>
            <a:grpSpLocks/>
          </p:cNvGrpSpPr>
          <p:nvPr/>
        </p:nvGrpSpPr>
        <p:grpSpPr bwMode="auto">
          <a:xfrm>
            <a:off x="0" y="2422525"/>
            <a:ext cx="2630488" cy="476250"/>
            <a:chOff x="0" y="1476"/>
            <a:chExt cx="1312" cy="422"/>
          </a:xfrm>
        </p:grpSpPr>
        <p:sp>
          <p:nvSpPr>
            <p:cNvPr id="257123"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 1- 10: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5712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1" name="Group 17"/>
          <p:cNvGrpSpPr>
            <a:grpSpLocks/>
          </p:cNvGrpSpPr>
          <p:nvPr/>
        </p:nvGrpSpPr>
        <p:grpSpPr bwMode="auto">
          <a:xfrm>
            <a:off x="2630488" y="2422525"/>
            <a:ext cx="3673475" cy="476250"/>
            <a:chOff x="1312" y="1476"/>
            <a:chExt cx="1832" cy="422"/>
          </a:xfrm>
        </p:grpSpPr>
        <p:sp>
          <p:nvSpPr>
            <p:cNvPr id="257121"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5712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2" name="Group 20"/>
          <p:cNvGrpSpPr>
            <a:grpSpLocks/>
          </p:cNvGrpSpPr>
          <p:nvPr/>
        </p:nvGrpSpPr>
        <p:grpSpPr bwMode="auto">
          <a:xfrm>
            <a:off x="6303963" y="2422525"/>
            <a:ext cx="2840037" cy="476250"/>
            <a:chOff x="3144" y="1476"/>
            <a:chExt cx="1416" cy="422"/>
          </a:xfrm>
        </p:grpSpPr>
        <p:sp>
          <p:nvSpPr>
            <p:cNvPr id="257119"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5712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3" name="Group 23"/>
          <p:cNvGrpSpPr>
            <a:grpSpLocks/>
          </p:cNvGrpSpPr>
          <p:nvPr/>
        </p:nvGrpSpPr>
        <p:grpSpPr bwMode="auto">
          <a:xfrm>
            <a:off x="0" y="2898775"/>
            <a:ext cx="2630488" cy="474663"/>
            <a:chOff x="0" y="1898"/>
            <a:chExt cx="1312" cy="422"/>
          </a:xfrm>
        </p:grpSpPr>
        <p:sp>
          <p:nvSpPr>
            <p:cNvPr id="257117"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5711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4" name="Group 26"/>
          <p:cNvGrpSpPr>
            <a:grpSpLocks/>
          </p:cNvGrpSpPr>
          <p:nvPr/>
        </p:nvGrpSpPr>
        <p:grpSpPr bwMode="auto">
          <a:xfrm>
            <a:off x="2630488" y="2898775"/>
            <a:ext cx="3673475" cy="474663"/>
            <a:chOff x="1312" y="1898"/>
            <a:chExt cx="1832" cy="422"/>
          </a:xfrm>
        </p:grpSpPr>
        <p:sp>
          <p:nvSpPr>
            <p:cNvPr id="257115"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أمانة إسرائيل</a:t>
              </a:r>
              <a:endParaRPr lang="en-US" altLang="zh-CN" sz="2400" dirty="0">
                <a:solidFill>
                  <a:srgbClr val="FFFFFF"/>
                </a:solidFill>
                <a:latin typeface="Arial Narrow" charset="0"/>
                <a:ea typeface="SimSun" charset="0"/>
                <a:cs typeface="SimSun" charset="0"/>
              </a:endParaRPr>
            </a:p>
          </p:txBody>
        </p:sp>
        <p:sp>
          <p:nvSpPr>
            <p:cNvPr id="25711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5" name="Group 29"/>
          <p:cNvGrpSpPr>
            <a:grpSpLocks/>
          </p:cNvGrpSpPr>
          <p:nvPr/>
        </p:nvGrpSpPr>
        <p:grpSpPr bwMode="auto">
          <a:xfrm>
            <a:off x="6303963" y="2898775"/>
            <a:ext cx="2840037" cy="474663"/>
            <a:chOff x="3144" y="1898"/>
            <a:chExt cx="1416" cy="422"/>
          </a:xfrm>
        </p:grpSpPr>
        <p:sp>
          <p:nvSpPr>
            <p:cNvPr id="257113"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5711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6" name="Group 32"/>
          <p:cNvGrpSpPr>
            <a:grpSpLocks/>
          </p:cNvGrpSpPr>
          <p:nvPr/>
        </p:nvGrpSpPr>
        <p:grpSpPr bwMode="auto">
          <a:xfrm>
            <a:off x="0" y="3373438"/>
            <a:ext cx="2630488" cy="474662"/>
            <a:chOff x="0" y="2320"/>
            <a:chExt cx="1312" cy="422"/>
          </a:xfrm>
        </p:grpSpPr>
        <p:sp>
          <p:nvSpPr>
            <p:cNvPr id="257111"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5711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7" name="Group 35"/>
          <p:cNvGrpSpPr>
            <a:grpSpLocks/>
          </p:cNvGrpSpPr>
          <p:nvPr/>
        </p:nvGrpSpPr>
        <p:grpSpPr bwMode="auto">
          <a:xfrm>
            <a:off x="2630488" y="3373438"/>
            <a:ext cx="3673475" cy="474662"/>
            <a:chOff x="1312" y="2320"/>
            <a:chExt cx="1832" cy="422"/>
          </a:xfrm>
        </p:grpSpPr>
        <p:sp>
          <p:nvSpPr>
            <p:cNvPr id="257109"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تأديب الله</a:t>
              </a:r>
              <a:endParaRPr lang="en-US" altLang="zh-CN" sz="2400" dirty="0">
                <a:solidFill>
                  <a:srgbClr val="FFFFFF"/>
                </a:solidFill>
                <a:latin typeface="Arial Narrow" charset="0"/>
                <a:ea typeface="SimSun" charset="0"/>
                <a:cs typeface="SimSun" charset="0"/>
              </a:endParaRPr>
            </a:p>
          </p:txBody>
        </p:sp>
        <p:sp>
          <p:nvSpPr>
            <p:cNvPr id="25711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8" name="Group 38"/>
          <p:cNvGrpSpPr>
            <a:grpSpLocks/>
          </p:cNvGrpSpPr>
          <p:nvPr/>
        </p:nvGrpSpPr>
        <p:grpSpPr bwMode="auto">
          <a:xfrm>
            <a:off x="6303963" y="3373438"/>
            <a:ext cx="2840037" cy="474662"/>
            <a:chOff x="3144" y="2320"/>
            <a:chExt cx="1416" cy="422"/>
          </a:xfrm>
        </p:grpSpPr>
        <p:sp>
          <p:nvSpPr>
            <p:cNvPr id="257107"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5710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9" name="Group 41"/>
          <p:cNvGrpSpPr>
            <a:grpSpLocks/>
          </p:cNvGrpSpPr>
          <p:nvPr/>
        </p:nvGrpSpPr>
        <p:grpSpPr bwMode="auto">
          <a:xfrm>
            <a:off x="0" y="3848100"/>
            <a:ext cx="2630488" cy="474663"/>
            <a:chOff x="0" y="2742"/>
            <a:chExt cx="1312" cy="422"/>
          </a:xfrm>
        </p:grpSpPr>
        <p:sp>
          <p:nvSpPr>
            <p:cNvPr id="257105"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5710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0" name="Group 44"/>
          <p:cNvGrpSpPr>
            <a:grpSpLocks/>
          </p:cNvGrpSpPr>
          <p:nvPr/>
        </p:nvGrpSpPr>
        <p:grpSpPr bwMode="auto">
          <a:xfrm>
            <a:off x="2630488" y="3848100"/>
            <a:ext cx="3673475" cy="474663"/>
            <a:chOff x="1312" y="2742"/>
            <a:chExt cx="1832" cy="422"/>
          </a:xfrm>
        </p:grpSpPr>
        <p:sp>
          <p:nvSpPr>
            <p:cNvPr id="257103"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تذمر إسرائيل</a:t>
              </a:r>
              <a:endParaRPr lang="en-US" altLang="zh-CN" sz="2400" dirty="0">
                <a:solidFill>
                  <a:srgbClr val="FFFFFF"/>
                </a:solidFill>
                <a:latin typeface="Arial Narrow" charset="0"/>
                <a:ea typeface="SimSun" charset="0"/>
                <a:cs typeface="SimSun" charset="0"/>
              </a:endParaRPr>
            </a:p>
          </p:txBody>
        </p:sp>
        <p:sp>
          <p:nvSpPr>
            <p:cNvPr id="25710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1" name="Group 47"/>
          <p:cNvGrpSpPr>
            <a:grpSpLocks/>
          </p:cNvGrpSpPr>
          <p:nvPr/>
        </p:nvGrpSpPr>
        <p:grpSpPr bwMode="auto">
          <a:xfrm>
            <a:off x="6303963" y="3848100"/>
            <a:ext cx="2840037" cy="474663"/>
            <a:chOff x="3144" y="2742"/>
            <a:chExt cx="1416" cy="422"/>
          </a:xfrm>
        </p:grpSpPr>
        <p:sp>
          <p:nvSpPr>
            <p:cNvPr id="257101"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5710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2" name="Group 50"/>
          <p:cNvGrpSpPr>
            <a:grpSpLocks/>
          </p:cNvGrpSpPr>
          <p:nvPr/>
        </p:nvGrpSpPr>
        <p:grpSpPr bwMode="auto">
          <a:xfrm>
            <a:off x="0" y="4322763"/>
            <a:ext cx="2630488" cy="476250"/>
            <a:chOff x="0" y="3164"/>
            <a:chExt cx="1312" cy="422"/>
          </a:xfrm>
        </p:grpSpPr>
        <p:sp>
          <p:nvSpPr>
            <p:cNvPr id="257099"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25710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3" name="Group 53"/>
          <p:cNvGrpSpPr>
            <a:grpSpLocks/>
          </p:cNvGrpSpPr>
          <p:nvPr/>
        </p:nvGrpSpPr>
        <p:grpSpPr bwMode="auto">
          <a:xfrm>
            <a:off x="2630488" y="4322763"/>
            <a:ext cx="3673475" cy="476250"/>
            <a:chOff x="1312" y="3164"/>
            <a:chExt cx="1832" cy="422"/>
          </a:xfrm>
        </p:grpSpPr>
        <p:sp>
          <p:nvSpPr>
            <p:cNvPr id="257097"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25709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4" name="Group 56"/>
          <p:cNvGrpSpPr>
            <a:grpSpLocks/>
          </p:cNvGrpSpPr>
          <p:nvPr/>
        </p:nvGrpSpPr>
        <p:grpSpPr bwMode="auto">
          <a:xfrm>
            <a:off x="6303963" y="4322763"/>
            <a:ext cx="2840037" cy="476250"/>
            <a:chOff x="3144" y="3164"/>
            <a:chExt cx="1416" cy="422"/>
          </a:xfrm>
        </p:grpSpPr>
        <p:sp>
          <p:nvSpPr>
            <p:cNvPr id="257095"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25709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5" name="Group 59"/>
          <p:cNvGrpSpPr>
            <a:grpSpLocks/>
          </p:cNvGrpSpPr>
          <p:nvPr/>
        </p:nvGrpSpPr>
        <p:grpSpPr bwMode="auto">
          <a:xfrm>
            <a:off x="0" y="4799013"/>
            <a:ext cx="2630488" cy="474662"/>
            <a:chOff x="0" y="3586"/>
            <a:chExt cx="1312" cy="422"/>
          </a:xfrm>
        </p:grpSpPr>
        <p:sp>
          <p:nvSpPr>
            <p:cNvPr id="257093"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25709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6" name="Group 62"/>
          <p:cNvGrpSpPr>
            <a:grpSpLocks/>
          </p:cNvGrpSpPr>
          <p:nvPr/>
        </p:nvGrpSpPr>
        <p:grpSpPr bwMode="auto">
          <a:xfrm>
            <a:off x="2630488" y="4799013"/>
            <a:ext cx="3673475" cy="474662"/>
            <a:chOff x="1312" y="3586"/>
            <a:chExt cx="1832" cy="422"/>
          </a:xfrm>
        </p:grpSpPr>
        <p:sp>
          <p:nvSpPr>
            <p:cNvPr id="257091"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25709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7" name="Group 65"/>
          <p:cNvGrpSpPr>
            <a:grpSpLocks/>
          </p:cNvGrpSpPr>
          <p:nvPr/>
        </p:nvGrpSpPr>
        <p:grpSpPr bwMode="auto">
          <a:xfrm>
            <a:off x="6303963" y="4799013"/>
            <a:ext cx="2840037" cy="474662"/>
            <a:chOff x="3144" y="3586"/>
            <a:chExt cx="1416" cy="422"/>
          </a:xfrm>
        </p:grpSpPr>
        <p:sp>
          <p:nvSpPr>
            <p:cNvPr id="257089"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25709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8" name="Group 68"/>
          <p:cNvGrpSpPr>
            <a:grpSpLocks/>
          </p:cNvGrpSpPr>
          <p:nvPr/>
        </p:nvGrpSpPr>
        <p:grpSpPr bwMode="auto">
          <a:xfrm>
            <a:off x="0" y="5273675"/>
            <a:ext cx="2630488" cy="582613"/>
            <a:chOff x="0" y="4008"/>
            <a:chExt cx="1312" cy="518"/>
          </a:xfrm>
        </p:grpSpPr>
        <p:sp>
          <p:nvSpPr>
            <p:cNvPr id="257087"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5708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9" name="Group 71"/>
          <p:cNvGrpSpPr>
            <a:grpSpLocks/>
          </p:cNvGrpSpPr>
          <p:nvPr/>
        </p:nvGrpSpPr>
        <p:grpSpPr bwMode="auto">
          <a:xfrm>
            <a:off x="2630488" y="5273675"/>
            <a:ext cx="3673475" cy="582613"/>
            <a:chOff x="1312" y="4008"/>
            <a:chExt cx="1832" cy="518"/>
          </a:xfrm>
        </p:grpSpPr>
        <p:sp>
          <p:nvSpPr>
            <p:cNvPr id="257085"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5708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0" name="Group 74"/>
          <p:cNvGrpSpPr>
            <a:grpSpLocks/>
          </p:cNvGrpSpPr>
          <p:nvPr/>
        </p:nvGrpSpPr>
        <p:grpSpPr bwMode="auto">
          <a:xfrm>
            <a:off x="6303963" y="5273675"/>
            <a:ext cx="2840037" cy="582613"/>
            <a:chOff x="3144" y="4008"/>
            <a:chExt cx="1416" cy="518"/>
          </a:xfrm>
        </p:grpSpPr>
        <p:sp>
          <p:nvSpPr>
            <p:cNvPr id="257083"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5708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1" name="Group 77"/>
          <p:cNvGrpSpPr>
            <a:grpSpLocks/>
          </p:cNvGrpSpPr>
          <p:nvPr/>
        </p:nvGrpSpPr>
        <p:grpSpPr bwMode="auto">
          <a:xfrm>
            <a:off x="0" y="5856288"/>
            <a:ext cx="1347788" cy="1001712"/>
            <a:chOff x="0" y="4526"/>
            <a:chExt cx="672" cy="890"/>
          </a:xfrm>
        </p:grpSpPr>
        <p:sp>
          <p:nvSpPr>
            <p:cNvPr id="257081"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التأسيس</a:t>
              </a:r>
            </a:p>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(1-4)</a:t>
              </a:r>
              <a:endParaRPr lang="en-US" altLang="zh-CN" dirty="0">
                <a:solidFill>
                  <a:srgbClr val="FFFFFF"/>
                </a:solidFill>
                <a:latin typeface="Arial" panose="020B0604020202020204" pitchFamily="34" charset="0"/>
                <a:ea typeface="SimSun" charset="0"/>
                <a:cs typeface="Arial" panose="020B0604020202020204" pitchFamily="34" charset="0"/>
              </a:endParaRPr>
            </a:p>
          </p:txBody>
        </p:sp>
        <p:sp>
          <p:nvSpPr>
            <p:cNvPr id="25708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2" name="Group 80"/>
          <p:cNvGrpSpPr>
            <a:grpSpLocks/>
          </p:cNvGrpSpPr>
          <p:nvPr/>
        </p:nvGrpSpPr>
        <p:grpSpPr bwMode="auto">
          <a:xfrm>
            <a:off x="1347788" y="5856288"/>
            <a:ext cx="1282700" cy="1001712"/>
            <a:chOff x="672" y="4526"/>
            <a:chExt cx="640" cy="890"/>
          </a:xfrm>
        </p:grpSpPr>
        <p:sp>
          <p:nvSpPr>
            <p:cNvPr id="257079"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التقديس</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(5: 1- 10: 10)</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5708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3" name="Group 83"/>
          <p:cNvGrpSpPr>
            <a:grpSpLocks/>
          </p:cNvGrpSpPr>
          <p:nvPr/>
        </p:nvGrpSpPr>
        <p:grpSpPr bwMode="auto">
          <a:xfrm>
            <a:off x="2630488" y="5856288"/>
            <a:ext cx="785812" cy="1001712"/>
            <a:chOff x="1312" y="4526"/>
            <a:chExt cx="392" cy="890"/>
          </a:xfrm>
        </p:grpSpPr>
        <p:sp>
          <p:nvSpPr>
            <p:cNvPr id="257077"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(10:: 11- 12: 16)</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5707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4" name="Group 86"/>
          <p:cNvGrpSpPr>
            <a:grpSpLocks/>
          </p:cNvGrpSpPr>
          <p:nvPr/>
        </p:nvGrpSpPr>
        <p:grpSpPr bwMode="auto">
          <a:xfrm>
            <a:off x="3416300" y="5856288"/>
            <a:ext cx="722313" cy="1001712"/>
            <a:chOff x="1704" y="4526"/>
            <a:chExt cx="360" cy="890"/>
          </a:xfrm>
        </p:grpSpPr>
        <p:sp>
          <p:nvSpPr>
            <p:cNvPr id="257075"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خطيئة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(13-14)</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5707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5" name="Group 89"/>
          <p:cNvGrpSpPr>
            <a:grpSpLocks/>
          </p:cNvGrpSpPr>
          <p:nvPr/>
        </p:nvGrpSpPr>
        <p:grpSpPr bwMode="auto">
          <a:xfrm>
            <a:off x="4138613" y="5856288"/>
            <a:ext cx="722312" cy="1001712"/>
            <a:chOff x="2064" y="4526"/>
            <a:chExt cx="360" cy="890"/>
          </a:xfrm>
        </p:grpSpPr>
        <p:sp>
          <p:nvSpPr>
            <p:cNvPr id="257073"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البرية</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(15-19)</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5707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6" name="Group 92"/>
          <p:cNvGrpSpPr>
            <a:grpSpLocks/>
          </p:cNvGrpSpPr>
          <p:nvPr/>
        </p:nvGrpSpPr>
        <p:grpSpPr bwMode="auto">
          <a:xfrm>
            <a:off x="4860925" y="5856288"/>
            <a:ext cx="657225" cy="1001712"/>
            <a:chOff x="2424" y="4526"/>
            <a:chExt cx="328" cy="890"/>
          </a:xfrm>
        </p:grpSpPr>
        <p:sp>
          <p:nvSpPr>
            <p:cNvPr id="257071"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موآب</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(20-21)</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25707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7" name="Group 95"/>
          <p:cNvGrpSpPr>
            <a:grpSpLocks/>
          </p:cNvGrpSpPr>
          <p:nvPr/>
        </p:nvGrpSpPr>
        <p:grpSpPr bwMode="auto">
          <a:xfrm>
            <a:off x="5518150" y="5856288"/>
            <a:ext cx="785813" cy="1001712"/>
            <a:chOff x="2752" y="4526"/>
            <a:chExt cx="392" cy="890"/>
          </a:xfrm>
        </p:grpSpPr>
        <p:sp>
          <p:nvSpPr>
            <p:cNvPr id="257069"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خطيئة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موآب</a:t>
              </a:r>
              <a:endParaRPr lang="en-US" altLang="zh-CN" sz="1600" dirty="0">
                <a:solidFill>
                  <a:srgbClr val="FFFFFF"/>
                </a:solidFill>
                <a:latin typeface="Arial" panose="020B0604020202020204" pitchFamily="34" charset="0"/>
                <a:ea typeface="SimSun" charset="0"/>
                <a:cs typeface="Arial" panose="020B0604020202020204" pitchFamily="34" charset="0"/>
              </a:endParaRP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(22-25)</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5707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8" name="Group 98"/>
          <p:cNvGrpSpPr>
            <a:grpSpLocks/>
          </p:cNvGrpSpPr>
          <p:nvPr/>
        </p:nvGrpSpPr>
        <p:grpSpPr bwMode="auto">
          <a:xfrm>
            <a:off x="6303963" y="5856288"/>
            <a:ext cx="890587" cy="1001712"/>
            <a:chOff x="3144" y="4526"/>
            <a:chExt cx="444" cy="890"/>
          </a:xfrm>
        </p:grpSpPr>
        <p:sp>
          <p:nvSpPr>
            <p:cNvPr id="257067"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تجهيز</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الأرض</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(26-27)</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5706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9" name="Group 101"/>
          <p:cNvGrpSpPr>
            <a:grpSpLocks/>
          </p:cNvGrpSpPr>
          <p:nvPr/>
        </p:nvGrpSpPr>
        <p:grpSpPr bwMode="auto">
          <a:xfrm>
            <a:off x="7194550" y="5856288"/>
            <a:ext cx="882650" cy="1001712"/>
            <a:chOff x="3588" y="4526"/>
            <a:chExt cx="440" cy="890"/>
          </a:xfrm>
        </p:grpSpPr>
        <p:sp>
          <p:nvSpPr>
            <p:cNvPr id="257065"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التقدمات</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والنذور</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(28-30)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5706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5706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الاستعدادات</a:t>
            </a:r>
          </a:p>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النهائية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(31-36)</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5706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57062"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25706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charset="0"/>
              </a:rPr>
              <a:t>سِفر العدد</a:t>
            </a:r>
            <a:endParaRPr lang="en-US" dirty="0">
              <a:solidFill>
                <a:srgbClr val="000000"/>
              </a:solidFill>
              <a:latin typeface="Impact" charset="0"/>
              <a:cs typeface="MS PGothic" charset="0"/>
            </a:endParaRPr>
          </a:p>
        </p:txBody>
      </p:sp>
      <p:sp>
        <p:nvSpPr>
          <p:cNvPr id="257064" name="Oval 109"/>
          <p:cNvSpPr>
            <a:spLocks noChangeArrowheads="1"/>
          </p:cNvSpPr>
          <p:nvPr/>
        </p:nvSpPr>
        <p:spPr bwMode="auto">
          <a:xfrm>
            <a:off x="3352800" y="5718175"/>
            <a:ext cx="9144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515133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13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87724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Irma</a:t>
            </a:r>
          </a:p>
        </p:txBody>
      </p:sp>
      <p:pic>
        <p:nvPicPr>
          <p:cNvPr id="3" name="Picture 2"/>
          <p:cNvPicPr>
            <a:picLocks noChangeAspect="1"/>
          </p:cNvPicPr>
          <p:nvPr/>
        </p:nvPicPr>
        <p:blipFill>
          <a:blip r:embed="rId3"/>
          <a:stretch>
            <a:fillRect/>
          </a:stretch>
        </p:blipFill>
        <p:spPr>
          <a:xfrm>
            <a:off x="381000" y="0"/>
            <a:ext cx="8358188" cy="6858000"/>
          </a:xfrm>
          <a:prstGeom prst="rect">
            <a:avLst/>
          </a:prstGeom>
        </p:spPr>
      </p:pic>
    </p:spTree>
    <p:extLst>
      <p:ext uri="{BB962C8B-B14F-4D97-AF65-F5344CB8AC3E}">
        <p14:creationId xmlns:p14="http://schemas.microsoft.com/office/powerpoint/2010/main" val="2919793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76200"/>
            <a:ext cx="9220200" cy="733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142338" name="Rectangle 2"/>
          <p:cNvSpPr>
            <a:spLocks noGrp="1" noChangeArrowheads="1"/>
          </p:cNvSpPr>
          <p:nvPr>
            <p:ph type="title"/>
          </p:nvPr>
        </p:nvSpPr>
        <p:spPr>
          <a:xfrm>
            <a:off x="3810000" y="-457200"/>
            <a:ext cx="5257800" cy="2878138"/>
          </a:xfrm>
          <a:effectLst>
            <a:outerShdw blurRad="63500" dist="38099" dir="2700000" algn="ctr" rotWithShape="0">
              <a:schemeClr val="tx1">
                <a:alpha val="74998"/>
              </a:schemeClr>
            </a:outerShdw>
          </a:effectLst>
        </p:spPr>
        <p:txBody>
          <a:bodyPr/>
          <a:lstStyle/>
          <a:p>
            <a:pPr eaLnBrk="1" hangingPunct="1">
              <a:defRPr/>
            </a:pPr>
            <a:r>
              <a:rPr kumimoji="1" lang="ar-JO" sz="6600" dirty="0">
                <a:solidFill>
                  <a:srgbClr val="FFFFFF"/>
                </a:solidFill>
                <a:ea typeface="+mj-ea"/>
              </a:rPr>
              <a:t>تجوال</a:t>
            </a:r>
            <a:br>
              <a:rPr kumimoji="1" lang="ar-JO" sz="6600" dirty="0">
                <a:solidFill>
                  <a:srgbClr val="FFFFFF"/>
                </a:solidFill>
                <a:ea typeface="+mj-ea"/>
              </a:rPr>
            </a:br>
            <a:r>
              <a:rPr kumimoji="1" lang="ar-JO" sz="6600" dirty="0">
                <a:solidFill>
                  <a:srgbClr val="FFFFFF"/>
                </a:solidFill>
                <a:ea typeface="+mj-ea"/>
              </a:rPr>
              <a:t>البريّة</a:t>
            </a:r>
            <a:endParaRPr kumimoji="1" lang="en-US" sz="6600" dirty="0">
              <a:solidFill>
                <a:srgbClr val="FFFFFF"/>
              </a:solidFill>
              <a:ea typeface="+mj-ea"/>
            </a:endParaRPr>
          </a:p>
        </p:txBody>
      </p:sp>
      <p:sp>
        <p:nvSpPr>
          <p:cNvPr id="142341" name="Rectangle 5"/>
          <p:cNvSpPr>
            <a:spLocks noChangeArrowheads="1"/>
          </p:cNvSpPr>
          <p:nvPr/>
        </p:nvSpPr>
        <p:spPr bwMode="auto">
          <a:xfrm>
            <a:off x="5867400" y="5105400"/>
            <a:ext cx="2362200"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defTabSz="914400" fontAlgn="base">
              <a:spcBef>
                <a:spcPct val="20000"/>
              </a:spcBef>
              <a:spcAft>
                <a:spcPct val="0"/>
              </a:spcAft>
              <a:buFontTx/>
              <a:buChar char="•"/>
              <a:defRPr/>
            </a:pPr>
            <a:r>
              <a:rPr lang="ar-JO" sz="3600" dirty="0">
                <a:solidFill>
                  <a:srgbClr val="FFFFFF"/>
                </a:solidFill>
                <a:latin typeface="Arial" panose="020B0604020202020204" pitchFamily="34" charset="0"/>
                <a:ea typeface="Times New Roman" pitchFamily="-111" charset="0"/>
                <a:cs typeface="Arial" panose="020B0604020202020204" pitchFamily="34" charset="0"/>
              </a:rPr>
              <a:t>جبل سيناء</a:t>
            </a:r>
            <a:endParaRPr lang="en-US" sz="3600"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142342" name="Rectangle 6"/>
          <p:cNvSpPr>
            <a:spLocks noChangeArrowheads="1"/>
          </p:cNvSpPr>
          <p:nvPr/>
        </p:nvSpPr>
        <p:spPr bwMode="auto">
          <a:xfrm>
            <a:off x="3581400" y="2438400"/>
            <a:ext cx="2362200"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defTabSz="914400" fontAlgn="base">
              <a:spcBef>
                <a:spcPct val="20000"/>
              </a:spcBef>
              <a:spcAft>
                <a:spcPct val="0"/>
              </a:spcAft>
              <a:buFontTx/>
              <a:buChar char="•"/>
              <a:defRPr/>
            </a:pPr>
            <a:r>
              <a:rPr lang="ar-JO" sz="3600" dirty="0">
                <a:solidFill>
                  <a:srgbClr val="FFFFFF"/>
                </a:solidFill>
                <a:latin typeface="Arial"/>
                <a:ea typeface="Times New Roman" pitchFamily="-111" charset="0"/>
                <a:cs typeface="Arial"/>
              </a:rPr>
              <a:t>قادش</a:t>
            </a:r>
            <a:endParaRPr lang="en-US" sz="3600" dirty="0">
              <a:solidFill>
                <a:srgbClr val="FFFFFF"/>
              </a:solidFill>
              <a:latin typeface="Arial"/>
              <a:ea typeface="Times New Roman" pitchFamily="-111" charset="0"/>
              <a:cs typeface="Arial"/>
            </a:endParaRPr>
          </a:p>
        </p:txBody>
      </p:sp>
      <p:sp>
        <p:nvSpPr>
          <p:cNvPr id="142343" name="Rectangle 7"/>
          <p:cNvSpPr>
            <a:spLocks noChangeArrowheads="1"/>
          </p:cNvSpPr>
          <p:nvPr/>
        </p:nvSpPr>
        <p:spPr bwMode="auto">
          <a:xfrm>
            <a:off x="228600" y="304800"/>
            <a:ext cx="3505200" cy="28194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algn="ctr" defTabSz="914400" fontAlgn="base">
              <a:spcBef>
                <a:spcPct val="20000"/>
              </a:spcBef>
              <a:spcAft>
                <a:spcPct val="0"/>
              </a:spcAft>
              <a:defRPr/>
            </a:pPr>
            <a:r>
              <a:rPr kumimoji="1" lang="ar-JO" sz="3600" dirty="0">
                <a:solidFill>
                  <a:srgbClr val="FFFFFF"/>
                </a:solidFill>
                <a:latin typeface="Arial"/>
                <a:ea typeface="Times New Roman" pitchFamily="-111" charset="0"/>
                <a:cs typeface="Arial"/>
              </a:rPr>
              <a:t>شبه جزيرة سيناء</a:t>
            </a:r>
          </a:p>
          <a:p>
            <a:pPr marL="342900" indent="-342900" algn="ctr" defTabSz="914400" fontAlgn="base">
              <a:spcBef>
                <a:spcPct val="20000"/>
              </a:spcBef>
              <a:spcAft>
                <a:spcPct val="0"/>
              </a:spcAft>
              <a:defRPr/>
            </a:pPr>
            <a:r>
              <a:rPr kumimoji="1" lang="ar-JO" sz="3600" dirty="0">
                <a:solidFill>
                  <a:srgbClr val="FFFFFF"/>
                </a:solidFill>
                <a:latin typeface="Arial"/>
                <a:ea typeface="Times New Roman" pitchFamily="-111" charset="0"/>
                <a:cs typeface="Arial"/>
              </a:rPr>
              <a:t>ليست نزهة</a:t>
            </a:r>
          </a:p>
          <a:p>
            <a:pPr marL="342900" indent="-342900" algn="ctr" defTabSz="914400" fontAlgn="base">
              <a:spcBef>
                <a:spcPct val="20000"/>
              </a:spcBef>
              <a:spcAft>
                <a:spcPct val="0"/>
              </a:spcAft>
              <a:defRPr/>
            </a:pPr>
            <a:r>
              <a:rPr kumimoji="1" lang="ar-JO" sz="3600" dirty="0">
                <a:solidFill>
                  <a:srgbClr val="FFFFFF"/>
                </a:solidFill>
                <a:latin typeface="Arial"/>
                <a:ea typeface="Times New Roman" pitchFamily="-111" charset="0"/>
                <a:cs typeface="Arial"/>
              </a:rPr>
              <a:t>(خاصة لمدة 40 سنة!)</a:t>
            </a:r>
          </a:p>
        </p:txBody>
      </p:sp>
    </p:spTree>
    <p:extLst>
      <p:ext uri="{BB962C8B-B14F-4D97-AF65-F5344CB8AC3E}">
        <p14:creationId xmlns:p14="http://schemas.microsoft.com/office/powerpoint/2010/main" val="2344140926"/>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2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098" name="Rectangle 2"/>
          <p:cNvSpPr>
            <a:spLocks noGrp="1" noChangeArrowheads="1"/>
          </p:cNvSpPr>
          <p:nvPr>
            <p:ph type="title"/>
          </p:nvPr>
        </p:nvSpPr>
        <p:spPr>
          <a:xfrm>
            <a:off x="0" y="6019800"/>
            <a:ext cx="9109075" cy="838200"/>
          </a:xfrm>
        </p:spPr>
        <p:txBody>
          <a:bodyPr/>
          <a:lstStyle/>
          <a:p>
            <a:pPr algn="ctr"/>
            <a:r>
              <a:rPr lang="ar-JO" sz="4800" b="1" dirty="0">
                <a:latin typeface="Arial" panose="020B0604020202020204" pitchFamily="34" charset="0"/>
                <a:cs typeface="Arial" panose="020B0604020202020204" pitchFamily="34" charset="0"/>
              </a:rPr>
              <a:t>قادش برنيع (13: 26)</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0549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62146" name="Rectangle 93"/>
          <p:cNvSpPr>
            <a:spLocks noChangeArrowheads="1"/>
          </p:cNvSpPr>
          <p:nvPr/>
        </p:nvSpPr>
        <p:spPr bwMode="auto">
          <a:xfrm>
            <a:off x="2452688" y="-738188"/>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fontAlgn="base" hangingPunct="0">
              <a:spcBef>
                <a:spcPct val="50000"/>
              </a:spcBef>
              <a:spcAft>
                <a:spcPct val="0"/>
              </a:spcAft>
              <a:buFont typeface="Wingdings" charset="0"/>
              <a:buNone/>
            </a:pPr>
            <a:endParaRPr lang="en-US" sz="2400" b="1">
              <a:solidFill>
                <a:srgbClr val="333333"/>
              </a:solidFill>
              <a:latin typeface="Arial" charset="0"/>
              <a:ea typeface="ＭＳ Ｐゴシック" charset="0"/>
              <a:cs typeface="Arial" charset="0"/>
            </a:endParaRPr>
          </a:p>
        </p:txBody>
      </p:sp>
      <p:sp>
        <p:nvSpPr>
          <p:cNvPr id="262147" name="Text Box 94"/>
          <p:cNvSpPr txBox="1">
            <a:spLocks noChangeArrowheads="1"/>
          </p:cNvSpPr>
          <p:nvPr/>
        </p:nvSpPr>
        <p:spPr bwMode="auto">
          <a:xfrm>
            <a:off x="8148307" y="228600"/>
            <a:ext cx="856325"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buFont typeface="Wingdings" charset="0"/>
              <a:buNone/>
            </a:pPr>
            <a:r>
              <a:rPr lang="ar-JO" b="1" dirty="0">
                <a:solidFill>
                  <a:srgbClr val="333333"/>
                </a:solidFill>
                <a:latin typeface="Arial" charset="0"/>
                <a:cs typeface="Arial" charset="0"/>
              </a:rPr>
              <a:t>142 أ</a:t>
            </a:r>
            <a:endParaRPr lang="en-US" b="1" dirty="0">
              <a:solidFill>
                <a:srgbClr val="333333"/>
              </a:solidFill>
              <a:latin typeface="Arial" charset="0"/>
              <a:cs typeface="Arial" charset="0"/>
            </a:endParaRPr>
          </a:p>
        </p:txBody>
      </p:sp>
      <p:sp>
        <p:nvSpPr>
          <p:cNvPr id="262148" name="Rectangle 96"/>
          <p:cNvSpPr>
            <a:spLocks noGrp="1" noChangeArrowheads="1"/>
          </p:cNvSpPr>
          <p:nvPr>
            <p:ph type="title"/>
          </p:nvPr>
        </p:nvSpPr>
        <p:spPr>
          <a:xfrm>
            <a:off x="4343400" y="1676400"/>
            <a:ext cx="4267200" cy="3505200"/>
          </a:xfrm>
          <a:solidFill>
            <a:schemeClr val="accent1"/>
          </a:solidFill>
          <a:ln>
            <a:solidFill>
              <a:schemeClr val="tx1"/>
            </a:solidFill>
            <a:miter lim="800000"/>
            <a:headEnd/>
            <a:tailEnd/>
          </a:ln>
        </p:spPr>
        <p:txBody>
          <a:bodyPr anchor="ctr" anchorCtr="1"/>
          <a:lstStyle/>
          <a:p>
            <a:pPr algn="ctr"/>
            <a:r>
              <a:rPr lang="ar-JO" altLang="zh-CN" b="1" dirty="0">
                <a:solidFill>
                  <a:srgbClr val="000000"/>
                </a:solidFill>
                <a:latin typeface="Arial" charset="0"/>
                <a:ea typeface="SimSun" charset="0"/>
                <a:cs typeface="SimSun" charset="0"/>
              </a:rPr>
              <a:t>رحلة</a:t>
            </a:r>
            <a:br>
              <a:rPr lang="ar-JO" altLang="zh-CN" b="1" dirty="0">
                <a:solidFill>
                  <a:srgbClr val="000000"/>
                </a:solidFill>
                <a:latin typeface="Arial" charset="0"/>
                <a:ea typeface="SimSun" charset="0"/>
                <a:cs typeface="SimSun" charset="0"/>
              </a:rPr>
            </a:br>
            <a:r>
              <a:rPr lang="ar-JO" altLang="zh-CN" b="1" dirty="0">
                <a:solidFill>
                  <a:srgbClr val="000000"/>
                </a:solidFill>
                <a:latin typeface="Arial" charset="0"/>
                <a:ea typeface="SimSun" charset="0"/>
                <a:cs typeface="SimSun" charset="0"/>
              </a:rPr>
              <a:t>الجواسيس</a:t>
            </a:r>
            <a:br>
              <a:rPr lang="en-US" altLang="zh-CN" b="1" dirty="0">
                <a:solidFill>
                  <a:srgbClr val="000000"/>
                </a:solidFill>
                <a:latin typeface="Arial" charset="0"/>
                <a:ea typeface="SimSun" charset="0"/>
                <a:cs typeface="SimSun" charset="0"/>
              </a:rPr>
            </a:br>
            <a:br>
              <a:rPr lang="en-US" altLang="zh-CN" b="1" dirty="0">
                <a:solidFill>
                  <a:srgbClr val="000000"/>
                </a:solidFill>
                <a:latin typeface="Arial" charset="0"/>
                <a:ea typeface="SimSun" charset="0"/>
                <a:cs typeface="SimSun" charset="0"/>
              </a:rPr>
            </a:br>
            <a:r>
              <a:rPr lang="ar-JO" altLang="zh-CN" sz="2800" b="1" dirty="0">
                <a:solidFill>
                  <a:srgbClr val="000000"/>
                </a:solidFill>
                <a:latin typeface="Arial" panose="020B0604020202020204" pitchFamily="34" charset="0"/>
                <a:ea typeface="SimSun" charset="0"/>
                <a:cs typeface="Arial" panose="020B0604020202020204" pitchFamily="34" charset="0"/>
              </a:rPr>
              <a:t>(عَدَد 13: 21- 24)</a:t>
            </a:r>
            <a:endParaRPr lang="en-US" sz="1800" b="1" dirty="0">
              <a:solidFill>
                <a:srgbClr val="000000"/>
              </a:solidFill>
              <a:latin typeface="Arial" panose="020B0604020202020204" pitchFamily="34" charset="0"/>
              <a:ea typeface="SimSun" charset="0"/>
              <a:cs typeface="Arial" panose="020B0604020202020204" pitchFamily="34" charset="0"/>
            </a:endParaRPr>
          </a:p>
        </p:txBody>
      </p:sp>
      <p:pic>
        <p:nvPicPr>
          <p:cNvPr id="262149" name="Picture 9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448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62150" name="Text Box 98"/>
          <p:cNvSpPr txBox="1">
            <a:spLocks noChangeArrowheads="1"/>
          </p:cNvSpPr>
          <p:nvPr/>
        </p:nvSpPr>
        <p:spPr bwMode="auto">
          <a:xfrm>
            <a:off x="4038600" y="5791200"/>
            <a:ext cx="510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kumimoji="1" lang="ar-JO" altLang="zh-CN" sz="1800" b="1" dirty="0">
                <a:solidFill>
                  <a:srgbClr val="000000"/>
                </a:solidFill>
                <a:latin typeface="Arial" charset="0"/>
                <a:cs typeface="Arial" charset="0"/>
              </a:rPr>
              <a:t>باري بيتزل،</a:t>
            </a:r>
            <a:br>
              <a:rPr kumimoji="1" lang="en-US" altLang="zh-CN" sz="1800" b="1" dirty="0">
                <a:solidFill>
                  <a:srgbClr val="000000"/>
                </a:solidFill>
                <a:latin typeface="Arial" charset="0"/>
                <a:cs typeface="Arial" charset="0"/>
              </a:rPr>
            </a:br>
            <a:r>
              <a:rPr kumimoji="1" lang="ar-JO" altLang="zh-CN" sz="1800" b="1" i="1" dirty="0">
                <a:solidFill>
                  <a:srgbClr val="000000"/>
                </a:solidFill>
                <a:latin typeface="Arial" charset="0"/>
                <a:cs typeface="Arial" charset="0"/>
              </a:rPr>
              <a:t>أطلس مودي لأراضي الكتاب المقدس، 93</a:t>
            </a:r>
            <a:endParaRPr kumimoji="1" lang="en-US" sz="1800" b="1" dirty="0">
              <a:solidFill>
                <a:srgbClr val="000000"/>
              </a:solidFill>
              <a:latin typeface="Arial" charset="0"/>
              <a:cs typeface="Arial" charset="0"/>
            </a:endParaRPr>
          </a:p>
        </p:txBody>
      </p:sp>
    </p:spTree>
    <p:extLst>
      <p:ext uri="{BB962C8B-B14F-4D97-AF65-F5344CB8AC3E}">
        <p14:creationId xmlns:p14="http://schemas.microsoft.com/office/powerpoint/2010/main" val="40392123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4834"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7" y="0"/>
            <a:ext cx="9150293" cy="6082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9636" name="Rectangle 4"/>
          <p:cNvSpPr>
            <a:spLocks noGrp="1"/>
          </p:cNvSpPr>
          <p:nvPr>
            <p:ph type="title"/>
          </p:nvPr>
        </p:nvSpPr>
        <p:spPr>
          <a:xfrm>
            <a:off x="1220787" y="304800"/>
            <a:ext cx="7770813" cy="762000"/>
          </a:xfrm>
        </p:spPr>
        <p:txBody>
          <a:bodyPr>
            <a:normAutofit fontScale="90000"/>
          </a:bodyPr>
          <a:lstStyle/>
          <a:p>
            <a:pPr marL="715963" indent="-715963" algn="r">
              <a:defRPr/>
            </a:pPr>
            <a:r>
              <a:rPr lang="ar-JO" b="1" kern="1200" dirty="0">
                <a:effectLst>
                  <a:glow rad="317500">
                    <a:schemeClr val="bg2">
                      <a:alpha val="90000"/>
                    </a:schemeClr>
                  </a:glow>
                </a:effectLst>
                <a:latin typeface="Arial" panose="020B0604020202020204" pitchFamily="34" charset="0"/>
                <a:cs typeface="Arial" panose="020B0604020202020204" pitchFamily="34" charset="0"/>
              </a:rPr>
              <a:t>عودة الجواسيس</a:t>
            </a:r>
            <a:endParaRPr lang="en-US" b="1" kern="1200"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504836"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49638" name="Text Box 6"/>
          <p:cNvSpPr txBox="1">
            <a:spLocks noChangeArrowheads="1"/>
          </p:cNvSpPr>
          <p:nvPr/>
        </p:nvSpPr>
        <p:spPr bwMode="auto">
          <a:xfrm>
            <a:off x="3505200" y="60246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defTabSz="914400" eaLnBrk="0" fontAlgn="base" hangingPunct="0">
              <a:spcBef>
                <a:spcPct val="0"/>
              </a:spcBef>
              <a:spcAft>
                <a:spcPct val="0"/>
              </a:spcAft>
              <a:defRPr/>
            </a:pPr>
            <a:r>
              <a:rPr lang="ar-JO" dirty="0">
                <a:solidFill>
                  <a:srgbClr val="FFFFFF"/>
                </a:solidFill>
                <a:effectLst>
                  <a:glow rad="317500">
                    <a:srgbClr val="212121">
                      <a:alpha val="90000"/>
                    </a:srgbClr>
                  </a:glow>
                </a:effectLst>
                <a:latin typeface="Arial" panose="020B0604020202020204" pitchFamily="34" charset="0"/>
                <a:ea typeface="ＭＳ Ｐゴシック"/>
                <a:cs typeface="Arial" panose="020B0604020202020204" pitchFamily="34" charset="0"/>
              </a:rPr>
              <a:t>عَدَد 13</a:t>
            </a:r>
            <a:endParaRPr lang="en-US" dirty="0">
              <a:solidFill>
                <a:srgbClr val="FFFFFF"/>
              </a:solidFill>
              <a:effectLst>
                <a:glow rad="317500">
                  <a:srgbClr val="212121">
                    <a:alpha val="90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847954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 descr="ISRAEL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5780" name="Text Box 4"/>
          <p:cNvSpPr txBox="1">
            <a:spLocks noChangeArrowheads="1"/>
          </p:cNvSpPr>
          <p:nvPr/>
        </p:nvSpPr>
        <p:spPr bwMode="auto">
          <a:xfrm>
            <a:off x="3000375" y="114300"/>
            <a:ext cx="7620000" cy="4154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ar-JO" sz="6600" b="1" dirty="0">
                <a:solidFill>
                  <a:srgbClr val="FF3300"/>
                </a:solidFill>
                <a:effectLst>
                  <a:outerShdw blurRad="50800" dist="38100" dir="2700000" algn="tl" rotWithShape="0">
                    <a:srgbClr val="000000">
                      <a:alpha val="77000"/>
                    </a:srgbClr>
                  </a:outerShdw>
                </a:effectLst>
                <a:latin typeface="Arial"/>
                <a:ea typeface="ＭＳ Ｐゴシック" charset="0"/>
                <a:cs typeface="Arial"/>
              </a:rPr>
              <a:t>جيدة</a:t>
            </a:r>
          </a:p>
          <a:p>
            <a:pPr defTabSz="914400" fontAlgn="base">
              <a:spcBef>
                <a:spcPct val="50000"/>
              </a:spcBef>
              <a:spcAft>
                <a:spcPct val="0"/>
              </a:spcAft>
              <a:defRPr/>
            </a:pPr>
            <a:endParaRPr lang="ar-JO" sz="6600" b="1" dirty="0">
              <a:solidFill>
                <a:srgbClr val="FF3300"/>
              </a:solidFill>
              <a:effectLst>
                <a:outerShdw blurRad="50800" dist="38100" dir="2700000" algn="tl" rotWithShape="0">
                  <a:srgbClr val="000000">
                    <a:alpha val="77000"/>
                  </a:srgbClr>
                </a:outerShdw>
              </a:effectLst>
              <a:latin typeface="Arial"/>
              <a:ea typeface="ＭＳ Ｐゴシック" charset="0"/>
              <a:cs typeface="Arial"/>
            </a:endParaRPr>
          </a:p>
          <a:p>
            <a:pPr defTabSz="914400" fontAlgn="base">
              <a:spcBef>
                <a:spcPct val="50000"/>
              </a:spcBef>
              <a:spcAft>
                <a:spcPct val="0"/>
              </a:spcAft>
              <a:defRPr/>
            </a:pPr>
            <a:endParaRPr lang="en-US" sz="6600" b="1" dirty="0">
              <a:solidFill>
                <a:srgbClr val="FF3300"/>
              </a:solidFill>
              <a:effectLst>
                <a:outerShdw blurRad="50800" dist="38100" dir="2700000" algn="tl" rotWithShape="0">
                  <a:srgbClr val="000000">
                    <a:alpha val="77000"/>
                  </a:srgbClr>
                </a:outerShdw>
              </a:effectLst>
              <a:latin typeface="Arial"/>
              <a:ea typeface="ＭＳ Ｐゴシック" charset="0"/>
              <a:cs typeface="Arial"/>
            </a:endParaRPr>
          </a:p>
        </p:txBody>
      </p:sp>
      <p:sp>
        <p:nvSpPr>
          <p:cNvPr id="1355781" name="Text Box 5"/>
          <p:cNvSpPr txBox="1">
            <a:spLocks noChangeArrowheads="1"/>
          </p:cNvSpPr>
          <p:nvPr/>
        </p:nvSpPr>
        <p:spPr bwMode="auto">
          <a:xfrm>
            <a:off x="2514600" y="5957739"/>
            <a:ext cx="66294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marL="715963" indent="-715963" algn="r">
              <a:defRPr sz="44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defTabSz="914400" eaLnBrk="0" fontAlgn="base" hangingPunct="0">
              <a:spcBef>
                <a:spcPct val="0"/>
              </a:spcBef>
              <a:spcAft>
                <a:spcPct val="0"/>
              </a:spcAft>
              <a:defRPr/>
            </a:pPr>
            <a:r>
              <a:rPr lang="ar-JO" dirty="0">
                <a:solidFill>
                  <a:srgbClr val="FFFFFF"/>
                </a:solidFill>
                <a:effectLst>
                  <a:glow rad="317500">
                    <a:srgbClr val="000000">
                      <a:alpha val="90000"/>
                    </a:srgbClr>
                  </a:glow>
                </a:effectLst>
                <a:latin typeface="Arial" panose="020B0604020202020204" pitchFamily="34" charset="0"/>
                <a:ea typeface="ＭＳ Ｐゴシック"/>
                <a:cs typeface="Arial" panose="020B0604020202020204" pitchFamily="34" charset="0"/>
              </a:rPr>
              <a:t>عَدَد 13: 26- 33</a:t>
            </a:r>
            <a:endParaRPr lang="en-US" dirty="0">
              <a:solidFill>
                <a:srgbClr val="FFFFFF"/>
              </a:solidFill>
              <a:effectLst>
                <a:glow rad="317500">
                  <a:srgbClr val="000000">
                    <a:alpha val="90000"/>
                  </a:srgbClr>
                </a:glow>
              </a:effectLst>
              <a:latin typeface="Arial" panose="020B0604020202020204" pitchFamily="34" charset="0"/>
              <a:ea typeface="ＭＳ Ｐゴシック"/>
              <a:cs typeface="Arial" panose="020B0604020202020204" pitchFamily="34" charset="0"/>
            </a:endParaRPr>
          </a:p>
        </p:txBody>
      </p:sp>
      <p:sp>
        <p:nvSpPr>
          <p:cNvPr id="1355782" name="Text Box 6"/>
          <p:cNvSpPr txBox="1">
            <a:spLocks noChangeArrowheads="1"/>
          </p:cNvSpPr>
          <p:nvPr/>
        </p:nvSpPr>
        <p:spPr bwMode="auto">
          <a:xfrm>
            <a:off x="3000375" y="898525"/>
            <a:ext cx="7620000"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ar-JO" sz="6600" b="1" dirty="0">
                <a:solidFill>
                  <a:srgbClr val="FF3300"/>
                </a:solidFill>
                <a:effectLst>
                  <a:outerShdw blurRad="50800" dist="38100" dir="2700000" algn="tl" rotWithShape="0">
                    <a:srgbClr val="000000">
                      <a:alpha val="77000"/>
                    </a:srgbClr>
                  </a:outerShdw>
                </a:effectLst>
                <a:latin typeface="Arial"/>
                <a:ea typeface="ＭＳ Ｐゴシック" charset="0"/>
                <a:cs typeface="Arial"/>
              </a:rPr>
              <a:t>عمالقة</a:t>
            </a:r>
            <a:endParaRPr lang="en-US" sz="6600" b="1" dirty="0">
              <a:solidFill>
                <a:srgbClr val="FF3300"/>
              </a:solidFill>
              <a:effectLst>
                <a:outerShdw blurRad="50800" dist="38100" dir="2700000" algn="tl" rotWithShape="0">
                  <a:srgbClr val="000000">
                    <a:alpha val="77000"/>
                  </a:srgbClr>
                </a:outerShdw>
              </a:effectLst>
              <a:latin typeface="Arial"/>
              <a:ea typeface="ＭＳ Ｐゴシック" charset="0"/>
              <a:cs typeface="Arial"/>
            </a:endParaRPr>
          </a:p>
        </p:txBody>
      </p:sp>
      <p:sp>
        <p:nvSpPr>
          <p:cNvPr id="1355783" name="Text Box 7"/>
          <p:cNvSpPr txBox="1">
            <a:spLocks noChangeArrowheads="1"/>
          </p:cNvSpPr>
          <p:nvPr/>
        </p:nvSpPr>
        <p:spPr bwMode="auto">
          <a:xfrm>
            <a:off x="3000375" y="1682750"/>
            <a:ext cx="7620000"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ar-JO" sz="6600" b="1" dirty="0">
                <a:solidFill>
                  <a:srgbClr val="FF3300"/>
                </a:solidFill>
                <a:effectLst>
                  <a:outerShdw blurRad="50800" dist="38100" dir="2700000" algn="tl" rotWithShape="0">
                    <a:srgbClr val="000000">
                      <a:alpha val="77000"/>
                    </a:srgbClr>
                  </a:outerShdw>
                </a:effectLst>
                <a:latin typeface="Arial"/>
                <a:ea typeface="ＭＳ Ｐゴシック" charset="0"/>
                <a:cs typeface="Arial"/>
              </a:rPr>
              <a:t>جنادب</a:t>
            </a:r>
            <a:endParaRPr lang="en-US" sz="6600" b="1" dirty="0">
              <a:solidFill>
                <a:srgbClr val="FF3300"/>
              </a:solidFill>
              <a:effectLst>
                <a:outerShdw blurRad="50800" dist="38100" dir="2700000" algn="tl" rotWithShape="0">
                  <a:srgbClr val="000000">
                    <a:alpha val="77000"/>
                  </a:srgbClr>
                </a:outerShdw>
              </a:effectLst>
              <a:latin typeface="Arial"/>
              <a:ea typeface="ＭＳ Ｐゴシック" charset="0"/>
              <a:cs typeface="Arial"/>
            </a:endParaRPr>
          </a:p>
        </p:txBody>
      </p:sp>
      <p:sp>
        <p:nvSpPr>
          <p:cNvPr id="1355784" name="Rectangle 8"/>
          <p:cNvSpPr>
            <a:spLocks noGrp="1" noChangeArrowheads="1"/>
          </p:cNvSpPr>
          <p:nvPr>
            <p:ph type="title" idx="4294967295"/>
          </p:nvPr>
        </p:nvSpPr>
        <p:spPr>
          <a:xfrm>
            <a:off x="39960" y="4518248"/>
            <a:ext cx="7772400" cy="1143000"/>
          </a:xfrm>
        </p:spPr>
        <p:txBody>
          <a:bodyPr>
            <a:normAutofit fontScale="97500"/>
          </a:bodyPr>
          <a:lstStyle/>
          <a:p>
            <a:pPr marL="715963" indent="-715963">
              <a:defRPr/>
            </a:pPr>
            <a:r>
              <a:rPr lang="ar-JO" sz="4800" b="1" kern="1200" dirty="0">
                <a:solidFill>
                  <a:schemeClr val="bg1"/>
                </a:solidFill>
                <a:effectLst>
                  <a:glow rad="317500">
                    <a:schemeClr val="tx2">
                      <a:alpha val="90000"/>
                    </a:schemeClr>
                  </a:glow>
                </a:effectLst>
              </a:rPr>
              <a:t>تقرير الأغلبية</a:t>
            </a:r>
            <a:endParaRPr lang="en-US" sz="4800" b="1" kern="1200" dirty="0">
              <a:solidFill>
                <a:schemeClr val="bg1"/>
              </a:solidFill>
              <a:effectLst>
                <a:glow rad="317500">
                  <a:schemeClr val="tx2">
                    <a:alpha val="90000"/>
                  </a:schemeClr>
                </a:glow>
              </a:effectLst>
            </a:endParaRPr>
          </a:p>
        </p:txBody>
      </p:sp>
    </p:spTree>
    <p:extLst>
      <p:ext uri="{BB962C8B-B14F-4D97-AF65-F5344CB8AC3E}">
        <p14:creationId xmlns:p14="http://schemas.microsoft.com/office/powerpoint/2010/main" val="7862465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355780"/>
                                        </p:tgtEl>
                                        <p:attrNameLst>
                                          <p:attrName>style.visibility</p:attrName>
                                        </p:attrNameLst>
                                      </p:cBhvr>
                                      <p:to>
                                        <p:strVal val="visible"/>
                                      </p:to>
                                    </p:set>
                                    <p:animEffect transition="in" filter="dissolve">
                                      <p:cBhvr>
                                        <p:cTn id="7" dur="75"/>
                                        <p:tgtEl>
                                          <p:spTgt spid="1355780"/>
                                        </p:tgtEl>
                                      </p:cBhvr>
                                    </p:animEffect>
                                  </p:childTnLst>
                                </p:cTn>
                              </p:par>
                            </p:childTnLst>
                          </p:cTn>
                        </p:par>
                        <p:par>
                          <p:cTn id="8" fill="hold" nodeType="afterGroup">
                            <p:stCondLst>
                              <p:cond delay="2300"/>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355782"/>
                                        </p:tgtEl>
                                        <p:attrNameLst>
                                          <p:attrName>style.visibility</p:attrName>
                                        </p:attrNameLst>
                                      </p:cBhvr>
                                      <p:to>
                                        <p:strVal val="visible"/>
                                      </p:to>
                                    </p:set>
                                    <p:animEffect transition="in" filter="dissolve">
                                      <p:cBhvr>
                                        <p:cTn id="11" dur="75"/>
                                        <p:tgtEl>
                                          <p:spTgt spid="1355782"/>
                                        </p:tgtEl>
                                      </p:cBhvr>
                                    </p:animEffect>
                                  </p:childTnLst>
                                </p:cTn>
                              </p:par>
                            </p:childTnLst>
                          </p:cTn>
                        </p:par>
                        <p:par>
                          <p:cTn id="12" fill="hold" nodeType="afterGroup">
                            <p:stCondLst>
                              <p:cond delay="675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1355783"/>
                                        </p:tgtEl>
                                        <p:attrNameLst>
                                          <p:attrName>style.visibility</p:attrName>
                                        </p:attrNameLst>
                                      </p:cBhvr>
                                      <p:to>
                                        <p:strVal val="visible"/>
                                      </p:to>
                                    </p:set>
                                    <p:animEffect transition="in" filter="dissolve">
                                      <p:cBhvr>
                                        <p:cTn id="15" dur="75"/>
                                        <p:tgtEl>
                                          <p:spTgt spid="135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780" grpId="0" autoUpdateAnimBg="0"/>
      <p:bldP spid="1355782" grpId="0" autoUpdateAnimBg="0"/>
      <p:bldP spid="1355783"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ISRAEL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7828" name="Text Box 4"/>
          <p:cNvSpPr txBox="1">
            <a:spLocks noChangeArrowheads="1"/>
          </p:cNvSpPr>
          <p:nvPr/>
        </p:nvSpPr>
        <p:spPr bwMode="auto">
          <a:xfrm>
            <a:off x="2514600" y="5949280"/>
            <a:ext cx="66294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lvl1pPr marL="715963" indent="-715963">
              <a:defRPr sz="4800" b="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lgn="r" defTabSz="914400" eaLnBrk="0" fontAlgn="base" hangingPunct="0">
              <a:spcBef>
                <a:spcPct val="0"/>
              </a:spcBef>
              <a:spcAft>
                <a:spcPct val="0"/>
              </a:spcAft>
              <a:defRPr/>
            </a:pPr>
            <a:r>
              <a:rPr lang="ar-JO" sz="4400" i="1" dirty="0">
                <a:solidFill>
                  <a:srgbClr val="FFFFFF"/>
                </a:solidFill>
                <a:effectLst>
                  <a:glow rad="317500">
                    <a:srgbClr val="000000">
                      <a:alpha val="90000"/>
                    </a:srgbClr>
                  </a:glow>
                </a:effectLst>
                <a:ea typeface="ＭＳ Ｐゴシック"/>
              </a:rPr>
              <a:t>عَدَد 13: 26- 33</a:t>
            </a:r>
            <a:endParaRPr lang="en-US" sz="4400" i="1" dirty="0">
              <a:solidFill>
                <a:srgbClr val="FFFFFF"/>
              </a:solidFill>
              <a:effectLst>
                <a:glow rad="317500">
                  <a:srgbClr val="000000">
                    <a:alpha val="90000"/>
                  </a:srgbClr>
                </a:glow>
              </a:effectLst>
              <a:ea typeface="ＭＳ Ｐゴシック"/>
            </a:endParaRPr>
          </a:p>
        </p:txBody>
      </p:sp>
      <p:sp>
        <p:nvSpPr>
          <p:cNvPr id="1357829" name="Text Box 5"/>
          <p:cNvSpPr txBox="1">
            <a:spLocks noChangeArrowheads="1"/>
          </p:cNvSpPr>
          <p:nvPr/>
        </p:nvSpPr>
        <p:spPr bwMode="auto">
          <a:xfrm>
            <a:off x="3000375" y="1073150"/>
            <a:ext cx="7620000" cy="1708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ar-JO" sz="10600" b="1" dirty="0">
                <a:solidFill>
                  <a:srgbClr val="FF3300"/>
                </a:solidFill>
                <a:effectLst>
                  <a:outerShdw blurRad="50800" dist="38100" dir="2700000" algn="tl" rotWithShape="0">
                    <a:srgbClr val="000000">
                      <a:alpha val="76000"/>
                    </a:srgbClr>
                  </a:outerShdw>
                </a:effectLst>
                <a:latin typeface="Arial"/>
                <a:ea typeface="ＭＳ Ｐゴシック" charset="0"/>
                <a:cs typeface="Arial"/>
              </a:rPr>
              <a:t>الله</a:t>
            </a:r>
            <a:endParaRPr lang="en-US" sz="10600" b="1" dirty="0">
              <a:solidFill>
                <a:srgbClr val="FF3300"/>
              </a:solidFill>
              <a:effectLst>
                <a:outerShdw blurRad="50800" dist="38100" dir="2700000" algn="tl" rotWithShape="0">
                  <a:srgbClr val="000000">
                    <a:alpha val="76000"/>
                  </a:srgbClr>
                </a:outerShdw>
              </a:effectLst>
              <a:latin typeface="Arial"/>
              <a:ea typeface="ＭＳ Ｐゴシック" charset="0"/>
              <a:cs typeface="Arial"/>
            </a:endParaRPr>
          </a:p>
        </p:txBody>
      </p:sp>
      <p:sp>
        <p:nvSpPr>
          <p:cNvPr id="1357830" name="Rectangle 6"/>
          <p:cNvSpPr>
            <a:spLocks noGrp="1" noChangeArrowheads="1"/>
          </p:cNvSpPr>
          <p:nvPr>
            <p:ph type="title" idx="4294967295"/>
          </p:nvPr>
        </p:nvSpPr>
        <p:spPr>
          <a:xfrm>
            <a:off x="60123" y="4517487"/>
            <a:ext cx="7772400" cy="1143000"/>
          </a:xfrm>
        </p:spPr>
        <p:txBody>
          <a:bodyPr>
            <a:normAutofit fontScale="97500"/>
          </a:bodyPr>
          <a:lstStyle/>
          <a:p>
            <a:pPr marL="715963" indent="-715963">
              <a:defRPr/>
            </a:pPr>
            <a:r>
              <a:rPr lang="ar-JO" sz="4800" b="1" kern="1200" dirty="0">
                <a:solidFill>
                  <a:schemeClr val="bg1"/>
                </a:solidFill>
                <a:effectLst>
                  <a:glow rad="317500">
                    <a:schemeClr val="tx2">
                      <a:alpha val="90000"/>
                    </a:schemeClr>
                  </a:glow>
                </a:effectLst>
              </a:rPr>
              <a:t>تقرير الأغلبية</a:t>
            </a:r>
            <a:endParaRPr lang="en-US" sz="4800" b="1" kern="1200" dirty="0">
              <a:solidFill>
                <a:schemeClr val="bg1"/>
              </a:solidFill>
              <a:effectLst>
                <a:glow rad="317500">
                  <a:schemeClr val="tx2">
                    <a:alpha val="90000"/>
                  </a:schemeClr>
                </a:glow>
              </a:effectLst>
            </a:endParaRPr>
          </a:p>
        </p:txBody>
      </p:sp>
    </p:spTree>
    <p:extLst>
      <p:ext uri="{BB962C8B-B14F-4D97-AF65-F5344CB8AC3E}">
        <p14:creationId xmlns:p14="http://schemas.microsoft.com/office/powerpoint/2010/main" val="432524660"/>
      </p:ext>
    </p:extLst>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14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998178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899"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00" name="Rectangle 4"/>
          <p:cNvSpPr>
            <a:spLocks noChangeArrowheads="1"/>
          </p:cNvSpPr>
          <p:nvPr/>
        </p:nvSpPr>
        <p:spPr bwMode="auto">
          <a:xfrm>
            <a:off x="76200" y="304800"/>
            <a:ext cx="2825750" cy="82843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Times" charset="0"/>
                <a:ea typeface="ＭＳ Ｐゴシック" charset="0"/>
                <a:cs typeface="ＭＳ Ｐゴシック" charset="0"/>
              </a:rPr>
              <a:t> </a:t>
            </a:r>
            <a:r>
              <a:rPr lang="ar-JO" sz="2400" b="1" dirty="0">
                <a:solidFill>
                  <a:srgbClr val="FFD34A"/>
                </a:solidFill>
                <a:latin typeface="Arial" panose="020B0604020202020204" pitchFamily="34" charset="0"/>
                <a:ea typeface="ＭＳ Ｐゴシック" charset="0"/>
                <a:cs typeface="Arial" panose="020B0604020202020204" pitchFamily="34" charset="0"/>
              </a:rPr>
              <a:t>تجهيز</a:t>
            </a:r>
          </a:p>
          <a:p>
            <a:pPr defTabSz="914400" eaLnBrk="0" fontAlgn="base" hangingPunct="0">
              <a:spcBef>
                <a:spcPct val="0"/>
              </a:spcBef>
              <a:spcAft>
                <a:spcPct val="0"/>
              </a:spcAft>
              <a:defRPr/>
            </a:pPr>
            <a:r>
              <a:rPr lang="ar-JO" sz="2400" b="1" dirty="0">
                <a:solidFill>
                  <a:srgbClr val="FFD34A"/>
                </a:solidFill>
                <a:latin typeface="Arial" panose="020B0604020202020204" pitchFamily="34" charset="0"/>
                <a:ea typeface="ＭＳ Ｐゴシック" charset="0"/>
                <a:cs typeface="Arial" panose="020B0604020202020204" pitchFamily="34" charset="0"/>
              </a:rPr>
              <a:t>المسرح</a:t>
            </a:r>
            <a:endParaRPr lang="en-US" sz="2400" b="1" dirty="0">
              <a:solidFill>
                <a:srgbClr val="FFD34A"/>
              </a:solidFill>
              <a:latin typeface="Times" charset="0"/>
              <a:ea typeface="ＭＳ Ｐゴシック" charset="0"/>
              <a:cs typeface="ＭＳ Ｐゴシック" charset="0"/>
            </a:endParaRPr>
          </a:p>
        </p:txBody>
      </p:sp>
      <p:sp>
        <p:nvSpPr>
          <p:cNvPr id="1360901" name="Line 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02" name="Text Box 6"/>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endParaRPr lang="en-US" sz="1600" b="1">
              <a:solidFill>
                <a:srgbClr val="FFFFFF"/>
              </a:solidFill>
              <a:latin typeface="Comic Sans MS" charset="0"/>
              <a:ea typeface="ＭＳ Ｐゴシック" charset="0"/>
              <a:cs typeface="ＭＳ Ｐゴシック" charset="0"/>
            </a:endParaRPr>
          </a:p>
        </p:txBody>
      </p:sp>
      <p:sp>
        <p:nvSpPr>
          <p:cNvPr id="1360903" name="Text Box 7"/>
          <p:cNvSpPr txBox="1">
            <a:spLocks noChangeArrowheads="1"/>
          </p:cNvSpPr>
          <p:nvPr/>
        </p:nvSpPr>
        <p:spPr bwMode="auto">
          <a:xfrm>
            <a:off x="1765300" y="42863"/>
            <a:ext cx="4160838" cy="307777"/>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fontAlgn="base" hangingPunct="0">
              <a:spcBef>
                <a:spcPct val="50000"/>
              </a:spcBef>
              <a:spcAft>
                <a:spcPct val="0"/>
              </a:spcAft>
              <a:defRPr/>
            </a:pPr>
            <a:r>
              <a:rPr lang="ar-JO" sz="1400" b="1" dirty="0">
                <a:solidFill>
                  <a:srgbClr val="FFFFFF"/>
                </a:solidFill>
                <a:latin typeface="Arial" panose="020B0604020202020204" pitchFamily="34" charset="0"/>
                <a:ea typeface="ＭＳ Ｐゴシック" charset="0"/>
                <a:cs typeface="Arial" panose="020B0604020202020204" pitchFamily="34" charset="0"/>
              </a:rPr>
              <a:t>عدد 13: 26- 14: 9</a:t>
            </a:r>
            <a:endParaRPr lang="en-US" sz="1400" b="1" u="sng" dirty="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270343" name="Group 8"/>
          <p:cNvGrpSpPr>
            <a:grpSpLocks/>
          </p:cNvGrpSpPr>
          <p:nvPr/>
        </p:nvGrpSpPr>
        <p:grpSpPr bwMode="auto">
          <a:xfrm>
            <a:off x="1614488" y="92075"/>
            <a:ext cx="7381875" cy="6003925"/>
            <a:chOff x="1008" y="57"/>
            <a:chExt cx="4650" cy="3782"/>
          </a:xfrm>
        </p:grpSpPr>
        <p:sp>
          <p:nvSpPr>
            <p:cNvPr id="1360905" name="Freeform 9"/>
            <p:cNvSpPr>
              <a:spLocks/>
            </p:cNvSpPr>
            <p:nvPr/>
          </p:nvSpPr>
          <p:spPr bwMode="auto">
            <a:xfrm>
              <a:off x="1504" y="800"/>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06" name="Rectangle 10"/>
            <p:cNvSpPr>
              <a:spLocks noChangeArrowheads="1"/>
            </p:cNvSpPr>
            <p:nvPr/>
          </p:nvSpPr>
          <p:spPr bwMode="auto">
            <a:xfrm>
              <a:off x="1008" y="500"/>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0000"/>
                </a:solidFill>
                <a:latin typeface="Comic Sans MS" charset="0"/>
                <a:ea typeface="ＭＳ Ｐゴシック" charset="0"/>
                <a:cs typeface="ＭＳ Ｐゴシック" charset="0"/>
              </a:endParaRPr>
            </a:p>
          </p:txBody>
        </p:sp>
        <p:sp>
          <p:nvSpPr>
            <p:cNvPr id="1360907"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08"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09"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10" name="Rectangle 14"/>
            <p:cNvSpPr>
              <a:spLocks noChangeArrowheads="1"/>
            </p:cNvSpPr>
            <p:nvPr/>
          </p:nvSpPr>
          <p:spPr bwMode="auto">
            <a:xfrm>
              <a:off x="2917" y="1669"/>
              <a:ext cx="958"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331B3"/>
                  </a:solidFill>
                  <a:latin typeface="Times" charset="0"/>
                  <a:ea typeface="ＭＳ Ｐゴシック" charset="0"/>
                  <a:cs typeface="ＭＳ Ｐゴシック" charset="0"/>
                </a:rPr>
                <a:t>ER</a:t>
              </a:r>
            </a:p>
          </p:txBody>
        </p:sp>
        <p:sp>
          <p:nvSpPr>
            <p:cNvPr id="1360911"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12" name="Rectangle 16"/>
            <p:cNvSpPr>
              <a:spLocks noChangeArrowheads="1"/>
            </p:cNvSpPr>
            <p:nvPr/>
          </p:nvSpPr>
          <p:spPr bwMode="auto">
            <a:xfrm>
              <a:off x="4573" y="3313"/>
              <a:ext cx="8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PG</a:t>
              </a:r>
            </a:p>
          </p:txBody>
        </p:sp>
        <p:sp>
          <p:nvSpPr>
            <p:cNvPr id="1360913"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14"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15"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16" name="Rectangle 20"/>
            <p:cNvSpPr>
              <a:spLocks noChangeArrowheads="1"/>
            </p:cNvSpPr>
            <p:nvPr/>
          </p:nvSpPr>
          <p:spPr bwMode="auto">
            <a:xfrm>
              <a:off x="2173" y="1501"/>
              <a:ext cx="802"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22380"/>
                  </a:solidFill>
                  <a:latin typeface="Times" charset="0"/>
                  <a:ea typeface="ＭＳ Ｐゴシック" charset="0"/>
                  <a:cs typeface="ＭＳ Ｐゴシック" charset="0"/>
                </a:rPr>
                <a:t>SG</a:t>
              </a:r>
            </a:p>
          </p:txBody>
        </p:sp>
        <p:sp>
          <p:nvSpPr>
            <p:cNvPr id="1360917" name="Rectangle 21"/>
            <p:cNvSpPr>
              <a:spLocks noChangeArrowheads="1"/>
            </p:cNvSpPr>
            <p:nvPr/>
          </p:nvSpPr>
          <p:spPr bwMode="auto">
            <a:xfrm>
              <a:off x="1585" y="3553"/>
              <a:ext cx="44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RS</a:t>
              </a:r>
            </a:p>
          </p:txBody>
        </p:sp>
        <p:sp>
          <p:nvSpPr>
            <p:cNvPr id="1360918" name="Rectangle 22"/>
            <p:cNvSpPr>
              <a:spLocks noChangeArrowheads="1"/>
            </p:cNvSpPr>
            <p:nvPr/>
          </p:nvSpPr>
          <p:spPr bwMode="auto">
            <a:xfrm>
              <a:off x="1273" y="625"/>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MS</a:t>
              </a:r>
            </a:p>
          </p:txBody>
        </p:sp>
        <p:sp>
          <p:nvSpPr>
            <p:cNvPr id="1360919" name="Rectangle 23"/>
            <p:cNvSpPr>
              <a:spLocks noChangeArrowheads="1"/>
            </p:cNvSpPr>
            <p:nvPr/>
          </p:nvSpPr>
          <p:spPr bwMode="auto">
            <a:xfrm>
              <a:off x="1944" y="2760"/>
              <a:ext cx="105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0"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1"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2" name="Rectangle 26"/>
            <p:cNvSpPr>
              <a:spLocks noChangeArrowheads="1"/>
            </p:cNvSpPr>
            <p:nvPr/>
          </p:nvSpPr>
          <p:spPr bwMode="auto">
            <a:xfrm>
              <a:off x="1646" y="2276"/>
              <a:ext cx="109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DS</a:t>
              </a:r>
            </a:p>
          </p:txBody>
        </p:sp>
        <p:sp>
          <p:nvSpPr>
            <p:cNvPr id="1360923"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4" name="Rectangle 28"/>
            <p:cNvSpPr>
              <a:spLocks noChangeArrowheads="1"/>
            </p:cNvSpPr>
            <p:nvPr/>
          </p:nvSpPr>
          <p:spPr bwMode="auto">
            <a:xfrm>
              <a:off x="2571" y="709"/>
              <a:ext cx="512" cy="32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5" name="Rectangle 29"/>
            <p:cNvSpPr>
              <a:spLocks noChangeArrowheads="1"/>
            </p:cNvSpPr>
            <p:nvPr/>
          </p:nvSpPr>
          <p:spPr bwMode="auto">
            <a:xfrm>
              <a:off x="4344" y="2769"/>
              <a:ext cx="526"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14FFB"/>
                  </a:solidFill>
                  <a:latin typeface="Times" charset="0"/>
                  <a:ea typeface="ＭＳ Ｐゴシック" charset="0"/>
                  <a:cs typeface="ＭＳ Ｐゴシック" charset="0"/>
                </a:rPr>
                <a:t>U</a:t>
              </a:r>
              <a:endParaRPr lang="en-US" sz="2400" b="1">
                <a:solidFill>
                  <a:srgbClr val="008000"/>
                </a:solidFill>
                <a:latin typeface="Times" charset="0"/>
                <a:ea typeface="ＭＳ Ｐゴシック" charset="0"/>
                <a:cs typeface="ＭＳ Ｐゴシック" charset="0"/>
              </a:endParaRPr>
            </a:p>
          </p:txBody>
        </p:sp>
        <p:sp>
          <p:nvSpPr>
            <p:cNvPr id="1360926" name="Rectangle 30"/>
            <p:cNvSpPr>
              <a:spLocks noChangeArrowheads="1"/>
            </p:cNvSpPr>
            <p:nvPr/>
          </p:nvSpPr>
          <p:spPr bwMode="auto">
            <a:xfrm>
              <a:off x="1942" y="1618"/>
              <a:ext cx="253"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C</a:t>
              </a:r>
            </a:p>
          </p:txBody>
        </p:sp>
        <p:sp>
          <p:nvSpPr>
            <p:cNvPr id="1360927"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8" name="Rectangle 32"/>
            <p:cNvSpPr>
              <a:spLocks noChangeArrowheads="1"/>
            </p:cNvSpPr>
            <p:nvPr/>
          </p:nvSpPr>
          <p:spPr bwMode="auto">
            <a:xfrm>
              <a:off x="1718" y="1939"/>
              <a:ext cx="21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008000"/>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J</a:t>
              </a:r>
            </a:p>
          </p:txBody>
        </p:sp>
        <p:sp>
          <p:nvSpPr>
            <p:cNvPr id="1360929" name="Oval 33"/>
            <p:cNvSpPr>
              <a:spLocks noChangeArrowheads="1"/>
            </p:cNvSpPr>
            <p:nvPr/>
          </p:nvSpPr>
          <p:spPr bwMode="auto">
            <a:xfrm>
              <a:off x="2215" y="2017"/>
              <a:ext cx="122" cy="118"/>
            </a:xfrm>
            <a:prstGeom prst="ellipse">
              <a:avLst/>
            </a:prstGeom>
            <a:noFill/>
            <a:ln w="25400">
              <a:solidFill>
                <a:srgbClr val="008000"/>
              </a:solidFill>
              <a:round/>
              <a:headEnd/>
              <a:tailEnd/>
            </a:ln>
            <a:effectLst/>
            <a:extLst>
              <a:ext uri="{909E8E84-426E-40dd-AFC4-6F175D3DCCD1}">
                <a14:hiddenFill xmlns="" xmlns:a14="http://schemas.microsoft.com/office/drawing/2010/main">
                  <a:solidFill>
                    <a:srgbClr val="008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30"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31" name="Rectangle 35"/>
            <p:cNvSpPr>
              <a:spLocks noChangeArrowheads="1"/>
            </p:cNvSpPr>
            <p:nvPr/>
          </p:nvSpPr>
          <p:spPr bwMode="auto">
            <a:xfrm>
              <a:off x="1932" y="2804"/>
              <a:ext cx="391"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KB</a:t>
              </a:r>
            </a:p>
          </p:txBody>
        </p:sp>
        <p:sp>
          <p:nvSpPr>
            <p:cNvPr id="1360932"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33" name="Rectangle 37"/>
            <p:cNvSpPr>
              <a:spLocks noChangeArrowheads="1"/>
            </p:cNvSpPr>
            <p:nvPr/>
          </p:nvSpPr>
          <p:spPr bwMode="auto">
            <a:xfrm>
              <a:off x="2003" y="3253"/>
              <a:ext cx="40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MS</a:t>
              </a:r>
            </a:p>
          </p:txBody>
        </p:sp>
        <p:sp>
          <p:nvSpPr>
            <p:cNvPr id="1360934"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35" name="Rectangle 39"/>
            <p:cNvSpPr>
              <a:spLocks noChangeArrowheads="1"/>
            </p:cNvSpPr>
            <p:nvPr/>
          </p:nvSpPr>
          <p:spPr bwMode="auto">
            <a:xfrm>
              <a:off x="1140" y="2571"/>
              <a:ext cx="24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008000"/>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E</a:t>
              </a:r>
            </a:p>
          </p:txBody>
        </p:sp>
        <p:sp>
          <p:nvSpPr>
            <p:cNvPr id="1360936" name="Rectangle 40"/>
            <p:cNvSpPr>
              <a:spLocks noChangeArrowheads="1"/>
            </p:cNvSpPr>
            <p:nvPr/>
          </p:nvSpPr>
          <p:spPr bwMode="auto">
            <a:xfrm>
              <a:off x="2363" y="1939"/>
              <a:ext cx="434"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22380"/>
                  </a:solidFill>
                  <a:latin typeface="Times" charset="0"/>
                  <a:ea typeface="ＭＳ Ｐゴシック" charset="0"/>
                  <a:cs typeface="ＭＳ Ｐゴシック" charset="0"/>
                </a:rPr>
                <a:t>MN</a:t>
              </a:r>
            </a:p>
          </p:txBody>
        </p:sp>
        <p:sp>
          <p:nvSpPr>
            <p:cNvPr id="1360937"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38" name="Rectangle 42"/>
            <p:cNvSpPr>
              <a:spLocks noChangeArrowheads="1"/>
            </p:cNvSpPr>
            <p:nvPr/>
          </p:nvSpPr>
          <p:spPr bwMode="auto">
            <a:xfrm>
              <a:off x="3673" y="1817"/>
              <a:ext cx="526" cy="286"/>
            </a:xfrm>
            <a:prstGeom prst="rect">
              <a:avLst/>
            </a:prstGeom>
            <a:noFill/>
            <a:ln>
              <a:noFill/>
            </a:ln>
            <a:effectLst/>
            <a:extLst>
              <a:ext uri="{909E8E84-426E-40dd-AFC4-6F175D3DCCD1}">
                <a14:hiddenFill xmlns="" xmlns:a14="http://schemas.microsoft.com/office/drawing/2010/main">
                  <a:solidFill>
                    <a:srgbClr val="4729B7"/>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14FFB"/>
                  </a:solidFill>
                  <a:latin typeface="Times" charset="0"/>
                  <a:ea typeface="ＭＳ Ｐゴシック" charset="0"/>
                  <a:cs typeface="ＭＳ Ｐゴシック" charset="0"/>
                </a:rPr>
                <a:t>B</a:t>
              </a:r>
            </a:p>
          </p:txBody>
        </p:sp>
        <p:sp>
          <p:nvSpPr>
            <p:cNvPr id="1360939" name="Oval 43"/>
            <p:cNvSpPr>
              <a:spLocks noChangeArrowheads="1"/>
            </p:cNvSpPr>
            <p:nvPr/>
          </p:nvSpPr>
          <p:spPr bwMode="auto">
            <a:xfrm>
              <a:off x="3592" y="1911"/>
              <a:ext cx="122" cy="118"/>
            </a:xfrm>
            <a:prstGeom prst="ellipse">
              <a:avLst/>
            </a:prstGeom>
            <a:solidFill>
              <a:schemeClr val="accent1"/>
            </a:solidFill>
            <a:ln>
              <a:noFill/>
            </a:ln>
            <a:effectLst/>
            <a:extLst>
              <a:ext uri="{91240B29-F687-4f45-9708-019B960494DF}">
                <a14:hiddenLine xmlns="" xmlns:a14="http://schemas.microsoft.com/office/drawing/2010/main" w="25400">
                  <a:solidFill>
                    <a:srgbClr val="00AE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0" name="Rectangle 44"/>
            <p:cNvSpPr>
              <a:spLocks noChangeArrowheads="1"/>
            </p:cNvSpPr>
            <p:nvPr/>
          </p:nvSpPr>
          <p:spPr bwMode="auto">
            <a:xfrm>
              <a:off x="3457" y="1141"/>
              <a:ext cx="526" cy="286"/>
            </a:xfrm>
            <a:prstGeom prst="rect">
              <a:avLst/>
            </a:prstGeom>
            <a:noFill/>
            <a:ln>
              <a:noFill/>
            </a:ln>
            <a:effectLst/>
            <a:extLst>
              <a:ext uri="{909E8E84-426E-40dd-AFC4-6F175D3DCCD1}">
                <a14:hiddenFill xmlns="" xmlns:a14="http://schemas.microsoft.com/office/drawing/2010/main">
                  <a:solidFill>
                    <a:srgbClr val="0331B3"/>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331B3"/>
                  </a:solidFill>
                  <a:latin typeface="Times" charset="0"/>
                  <a:ea typeface="ＭＳ Ｐゴシック" charset="0"/>
                  <a:cs typeface="ＭＳ Ｐゴシック" charset="0"/>
                </a:rPr>
                <a:t>H</a:t>
              </a:r>
            </a:p>
          </p:txBody>
        </p:sp>
        <p:sp>
          <p:nvSpPr>
            <p:cNvPr id="1360941"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2" name="Rectangle 46"/>
            <p:cNvSpPr>
              <a:spLocks noChangeArrowheads="1"/>
            </p:cNvSpPr>
            <p:nvPr/>
          </p:nvSpPr>
          <p:spPr bwMode="auto">
            <a:xfrm>
              <a:off x="4465" y="961"/>
              <a:ext cx="814" cy="286"/>
            </a:xfrm>
            <a:prstGeom prst="rect">
              <a:avLst/>
            </a:prstGeom>
            <a:noFill/>
            <a:ln>
              <a:noFill/>
            </a:ln>
            <a:effectLst/>
            <a:extLst>
              <a:ext uri="{909E8E84-426E-40dd-AFC4-6F175D3DCCD1}">
                <a14:hiddenFill xmlns="" xmlns:a14="http://schemas.microsoft.com/office/drawing/2010/main">
                  <a:solidFill>
                    <a:srgbClr val="0331B3"/>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331B3"/>
                  </a:solidFill>
                  <a:latin typeface="Times" charset="0"/>
                  <a:ea typeface="ＭＳ Ｐゴシック" charset="0"/>
                  <a:cs typeface="ＭＳ Ｐゴシック" charset="0"/>
                </a:rPr>
                <a:t>N(A)</a:t>
              </a:r>
            </a:p>
          </p:txBody>
        </p:sp>
        <p:sp>
          <p:nvSpPr>
            <p:cNvPr id="1360943"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4"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5" name="Freeform 49"/>
            <p:cNvSpPr>
              <a:spLocks/>
            </p:cNvSpPr>
            <p:nvPr/>
          </p:nvSpPr>
          <p:spPr bwMode="auto">
            <a:xfrm>
              <a:off x="1767" y="798"/>
              <a:ext cx="575" cy="2120"/>
            </a:xfrm>
            <a:custGeom>
              <a:avLst/>
              <a:gdLst>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6" name="Freeform 50"/>
            <p:cNvSpPr>
              <a:spLocks/>
            </p:cNvSpPr>
            <p:nvPr/>
          </p:nvSpPr>
          <p:spPr bwMode="auto">
            <a:xfrm>
              <a:off x="1446" y="786"/>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7"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8" name="Text Box 52"/>
            <p:cNvSpPr txBox="1">
              <a:spLocks noChangeArrowheads="1"/>
            </p:cNvSpPr>
            <p:nvPr/>
          </p:nvSpPr>
          <p:spPr bwMode="auto">
            <a:xfrm>
              <a:off x="5494" y="57"/>
              <a:ext cx="164"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2000">
                  <a:solidFill>
                    <a:srgbClr val="FFA27C"/>
                  </a:solidFill>
                  <a:latin typeface="Comic Sans MS" charset="0"/>
                  <a:ea typeface="ＭＳ Ｐゴシック" charset="0"/>
                  <a:cs typeface="ＭＳ Ｐゴシック" charset="0"/>
                </a:rPr>
                <a:t> </a:t>
              </a:r>
            </a:p>
          </p:txBody>
        </p:sp>
      </p:grpSp>
      <p:sp>
        <p:nvSpPr>
          <p:cNvPr id="1360949" name="Rectangle 53"/>
          <p:cNvSpPr>
            <a:spLocks noChangeArrowheads="1"/>
          </p:cNvSpPr>
          <p:nvPr/>
        </p:nvSpPr>
        <p:spPr bwMode="auto">
          <a:xfrm>
            <a:off x="1658861" y="837854"/>
            <a:ext cx="6804025" cy="5218112"/>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50" name="Text Box 54"/>
          <p:cNvSpPr txBox="1">
            <a:spLocks noChangeArrowheads="1"/>
          </p:cNvSpPr>
          <p:nvPr/>
        </p:nvSpPr>
        <p:spPr bwMode="auto">
          <a:xfrm>
            <a:off x="2922588" y="1262063"/>
            <a:ext cx="4597400" cy="36988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0000"/>
                </a:solidFill>
                <a:miter lim="800000"/>
                <a:headEnd/>
                <a:tailEnd/>
              </a14:hiddenLine>
            </a:ext>
          </a:extLst>
        </p:spPr>
        <p:txBody>
          <a:bodyPr>
            <a:spAutoFit/>
          </a:bodyPr>
          <a:lstStyle>
            <a:lvl1pPr algn="l">
              <a:tabLst>
                <a:tab pos="457200" algn="l"/>
              </a:tabLst>
              <a:defRPr sz="2400">
                <a:solidFill>
                  <a:schemeClr val="tx1"/>
                </a:solidFill>
                <a:latin typeface="Times New Roman" charset="0"/>
                <a:ea typeface="ＭＳ Ｐゴシック" charset="0"/>
              </a:defRPr>
            </a:lvl1pPr>
            <a:lvl2pPr algn="l">
              <a:tabLst>
                <a:tab pos="457200" algn="l"/>
              </a:tabLst>
              <a:defRPr sz="2400">
                <a:solidFill>
                  <a:schemeClr val="tx1"/>
                </a:solidFill>
                <a:latin typeface="Times New Roman" charset="0"/>
                <a:ea typeface="ＭＳ Ｐゴシック" charset="0"/>
              </a:defRPr>
            </a:lvl2pPr>
            <a:lvl3pPr algn="l">
              <a:tabLst>
                <a:tab pos="457200" algn="l"/>
              </a:tabLst>
              <a:defRPr sz="2400">
                <a:solidFill>
                  <a:schemeClr val="tx1"/>
                </a:solidFill>
                <a:latin typeface="Times New Roman" charset="0"/>
                <a:ea typeface="ＭＳ Ｐゴシック" charset="0"/>
              </a:defRPr>
            </a:lvl3pPr>
            <a:lvl4pPr algn="l">
              <a:tabLst>
                <a:tab pos="457200" algn="l"/>
              </a:tabLst>
              <a:defRPr sz="2400">
                <a:solidFill>
                  <a:schemeClr val="tx1"/>
                </a:solidFill>
                <a:latin typeface="Times New Roman" charset="0"/>
                <a:ea typeface="ＭＳ Ｐゴシック" charset="0"/>
              </a:defRPr>
            </a:lvl4pPr>
            <a:lvl5pPr algn="l">
              <a:tabLst>
                <a:tab pos="457200" algn="l"/>
              </a:tabLst>
              <a:defRPr sz="2400">
                <a:solidFill>
                  <a:schemeClr val="tx1"/>
                </a:solidFill>
                <a:latin typeface="Times New Roman" charset="0"/>
                <a:ea typeface="ＭＳ Ｐゴシック" charset="0"/>
              </a:defRPr>
            </a:lvl5pPr>
            <a:lvl6pPr fontAlgn="base">
              <a:spcBef>
                <a:spcPct val="0"/>
              </a:spcBef>
              <a:spcAft>
                <a:spcPct val="0"/>
              </a:spcAft>
              <a:tabLst>
                <a:tab pos="457200" algn="l"/>
              </a:tabLst>
              <a:defRPr sz="2400">
                <a:solidFill>
                  <a:schemeClr val="tx1"/>
                </a:solidFill>
                <a:latin typeface="Times New Roman" charset="0"/>
                <a:ea typeface="ＭＳ Ｐゴシック" charset="0"/>
              </a:defRPr>
            </a:lvl6pPr>
            <a:lvl7pPr fontAlgn="base">
              <a:spcBef>
                <a:spcPct val="0"/>
              </a:spcBef>
              <a:spcAft>
                <a:spcPct val="0"/>
              </a:spcAft>
              <a:tabLst>
                <a:tab pos="457200" algn="l"/>
              </a:tabLst>
              <a:defRPr sz="2400">
                <a:solidFill>
                  <a:schemeClr val="tx1"/>
                </a:solidFill>
                <a:latin typeface="Times New Roman" charset="0"/>
                <a:ea typeface="ＭＳ Ｐゴシック" charset="0"/>
              </a:defRPr>
            </a:lvl7pPr>
            <a:lvl8pPr fontAlgn="base">
              <a:spcBef>
                <a:spcPct val="0"/>
              </a:spcBef>
              <a:spcAft>
                <a:spcPct val="0"/>
              </a:spcAft>
              <a:tabLst>
                <a:tab pos="457200" algn="l"/>
              </a:tabLst>
              <a:defRPr sz="2400">
                <a:solidFill>
                  <a:schemeClr val="tx1"/>
                </a:solidFill>
                <a:latin typeface="Times New Roman" charset="0"/>
                <a:ea typeface="ＭＳ Ｐゴシック" charset="0"/>
              </a:defRPr>
            </a:lvl8pPr>
            <a:lvl9pPr fontAlgn="base">
              <a:spcBef>
                <a:spcPct val="0"/>
              </a:spcBef>
              <a:spcAft>
                <a:spcPct val="0"/>
              </a:spcAft>
              <a:tabLst>
                <a:tab pos="457200" algn="l"/>
              </a:tabLs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ar-JO" sz="2000" b="1" dirty="0">
                <a:solidFill>
                  <a:srgbClr val="FFD34A"/>
                </a:solidFill>
                <a:latin typeface="Arial" panose="020B0604020202020204" pitchFamily="34" charset="0"/>
                <a:cs typeface="Arial" panose="020B0604020202020204" pitchFamily="34" charset="0"/>
              </a:rPr>
              <a:t>أثنا عشر جاسوسًا: تقريرين</a:t>
            </a:r>
            <a:endParaRPr lang="en-US" sz="1800" b="1" dirty="0">
              <a:solidFill>
                <a:srgbClr val="33CC33"/>
              </a:solidFill>
              <a:latin typeface="Arial" panose="020B0604020202020204" pitchFamily="34" charset="0"/>
              <a:cs typeface="Arial" panose="020B0604020202020204" pitchFamily="34" charset="0"/>
            </a:endParaRPr>
          </a:p>
          <a:p>
            <a:pPr algn="ctr" defTabSz="914400" eaLnBrk="0" fontAlgn="base" hangingPunct="0">
              <a:spcBef>
                <a:spcPct val="50000"/>
              </a:spcBef>
              <a:spcAft>
                <a:spcPct val="0"/>
              </a:spcAft>
              <a:defRPr/>
            </a:pPr>
            <a:r>
              <a:rPr lang="ar-JO" sz="1800" b="1" dirty="0">
                <a:solidFill>
                  <a:srgbClr val="FFFFFF"/>
                </a:solidFill>
                <a:latin typeface="Arial" panose="020B0604020202020204" pitchFamily="34" charset="0"/>
                <a:cs typeface="Arial" panose="020B0604020202020204" pitchFamily="34" charset="0"/>
              </a:rPr>
              <a:t>10 جواسيس.. رأي الأغلبية</a:t>
            </a:r>
            <a:endParaRPr lang="en-US" sz="1800" b="1" dirty="0">
              <a:solidFill>
                <a:srgbClr val="33CC33"/>
              </a:solidFill>
              <a:latin typeface="Arial" panose="020B0604020202020204" pitchFamily="34" charset="0"/>
              <a:cs typeface="Arial" panose="020B0604020202020204" pitchFamily="34" charset="0"/>
            </a:endParaRPr>
          </a:p>
          <a:p>
            <a:pPr algn="ctr" defTabSz="914400" eaLnBrk="0" fontAlgn="base" hangingPunct="0">
              <a:spcBef>
                <a:spcPct val="50000"/>
              </a:spcBef>
              <a:spcAft>
                <a:spcPct val="0"/>
              </a:spcAft>
              <a:defRPr/>
            </a:pPr>
            <a:r>
              <a:rPr lang="en-US" sz="1800" b="1" dirty="0">
                <a:solidFill>
                  <a:srgbClr val="33CC33"/>
                </a:solidFill>
                <a:latin typeface="Comic Sans MS" charset="0"/>
                <a:cs typeface="ＭＳ Ｐゴシック" charset="0"/>
              </a:rPr>
              <a:t>	</a:t>
            </a:r>
            <a:r>
              <a:rPr lang="ar-JO" sz="1800" b="1" dirty="0">
                <a:solidFill>
                  <a:srgbClr val="FFD34A"/>
                </a:solidFill>
                <a:latin typeface="Arial" panose="020B0604020202020204" pitchFamily="34" charset="0"/>
                <a:cs typeface="Arial" panose="020B0604020202020204" pitchFamily="34" charset="0"/>
              </a:rPr>
              <a:t>أرض اللبن والعسل!</a:t>
            </a:r>
            <a:endParaRPr lang="en-US" sz="1800" b="1" dirty="0">
              <a:solidFill>
                <a:srgbClr val="FFD34A"/>
              </a:solidFill>
              <a:latin typeface="Arial" panose="020B0604020202020204" pitchFamily="34" charset="0"/>
              <a:cs typeface="Arial" panose="020B0604020202020204" pitchFamily="34" charset="0"/>
            </a:endParaRPr>
          </a:p>
          <a:p>
            <a:pPr algn="ctr" defTabSz="914400" eaLnBrk="0" fontAlgn="base" hangingPunct="0">
              <a:spcBef>
                <a:spcPct val="50000"/>
              </a:spcBef>
              <a:spcAft>
                <a:spcPct val="0"/>
              </a:spcAft>
              <a:defRPr/>
            </a:pPr>
            <a:r>
              <a:rPr lang="en-US" sz="1800" b="1" dirty="0">
                <a:solidFill>
                  <a:srgbClr val="FFD34A"/>
                </a:solidFill>
                <a:latin typeface="Comic Sans MS" charset="0"/>
                <a:cs typeface="ＭＳ Ｐゴシック" charset="0"/>
              </a:rPr>
              <a:t>	</a:t>
            </a:r>
            <a:r>
              <a:rPr lang="ar-JO" sz="1800" b="1" dirty="0">
                <a:solidFill>
                  <a:srgbClr val="FFD34A"/>
                </a:solidFill>
                <a:latin typeface="Arial" panose="020B0604020202020204" pitchFamily="34" charset="0"/>
                <a:cs typeface="Arial" panose="020B0604020202020204" pitchFamily="34" charset="0"/>
              </a:rPr>
              <a:t>عمالقة في الأرض</a:t>
            </a:r>
            <a:endParaRPr lang="en-US" sz="1800" b="1" dirty="0">
              <a:solidFill>
                <a:srgbClr val="FFD34A"/>
              </a:solidFill>
              <a:latin typeface="Arial" panose="020B0604020202020204" pitchFamily="34" charset="0"/>
              <a:cs typeface="Arial" panose="020B0604020202020204" pitchFamily="34" charset="0"/>
            </a:endParaRPr>
          </a:p>
          <a:p>
            <a:pPr algn="ctr" defTabSz="914400" eaLnBrk="0" fontAlgn="base" hangingPunct="0">
              <a:spcBef>
                <a:spcPct val="50000"/>
              </a:spcBef>
              <a:spcAft>
                <a:spcPct val="0"/>
              </a:spcAft>
              <a:defRPr/>
            </a:pPr>
            <a:r>
              <a:rPr lang="en-US" sz="1800" b="1" dirty="0">
                <a:solidFill>
                  <a:srgbClr val="FFD34A"/>
                </a:solidFill>
                <a:latin typeface="Comic Sans MS" charset="0"/>
                <a:cs typeface="ＭＳ Ｐゴシック" charset="0"/>
              </a:rPr>
              <a:t>	</a:t>
            </a:r>
            <a:r>
              <a:rPr lang="ar-JO" sz="1800" b="1" dirty="0">
                <a:solidFill>
                  <a:srgbClr val="FF0000"/>
                </a:solidFill>
                <a:latin typeface="Arial" panose="020B0604020202020204" pitchFamily="34" charset="0"/>
                <a:cs typeface="Arial" panose="020B0604020202020204" pitchFamily="34" charset="0"/>
              </a:rPr>
              <a:t>عودوا إلى مصر</a:t>
            </a:r>
            <a:endParaRPr lang="en-US" sz="1800" b="1" dirty="0">
              <a:solidFill>
                <a:srgbClr val="33CC33"/>
              </a:solidFill>
              <a:latin typeface="Arial" panose="020B0604020202020204" pitchFamily="34" charset="0"/>
              <a:cs typeface="Arial" panose="020B0604020202020204" pitchFamily="34" charset="0"/>
            </a:endParaRPr>
          </a:p>
          <a:p>
            <a:pPr algn="ctr" defTabSz="914400" eaLnBrk="0" fontAlgn="base" hangingPunct="0">
              <a:spcBef>
                <a:spcPct val="50000"/>
              </a:spcBef>
              <a:spcAft>
                <a:spcPct val="0"/>
              </a:spcAft>
              <a:defRPr/>
            </a:pPr>
            <a:r>
              <a:rPr lang="ar-JO" sz="1800" b="1" dirty="0">
                <a:solidFill>
                  <a:srgbClr val="FFFFFF"/>
                </a:solidFill>
                <a:latin typeface="Arial" panose="020B0604020202020204" pitchFamily="34" charset="0"/>
                <a:cs typeface="Arial" panose="020B0604020202020204" pitchFamily="34" charset="0"/>
              </a:rPr>
              <a:t>جاسوسين: رأي الأقلية</a:t>
            </a:r>
            <a:endParaRPr lang="en-US" sz="1800" b="1" dirty="0">
              <a:solidFill>
                <a:srgbClr val="33CC33"/>
              </a:solidFill>
              <a:latin typeface="Arial" panose="020B0604020202020204" pitchFamily="34" charset="0"/>
              <a:cs typeface="Arial" panose="020B0604020202020204" pitchFamily="34" charset="0"/>
            </a:endParaRPr>
          </a:p>
          <a:p>
            <a:pPr algn="ctr" defTabSz="914400" eaLnBrk="0" fontAlgn="base" hangingPunct="0">
              <a:spcBef>
                <a:spcPct val="50000"/>
              </a:spcBef>
              <a:spcAft>
                <a:spcPct val="0"/>
              </a:spcAft>
              <a:defRPr/>
            </a:pPr>
            <a:r>
              <a:rPr lang="en-US" sz="1800" b="1" dirty="0">
                <a:solidFill>
                  <a:srgbClr val="33CC33"/>
                </a:solidFill>
                <a:latin typeface="Comic Sans MS" charset="0"/>
                <a:cs typeface="ＭＳ Ｐゴシック" charset="0"/>
              </a:rPr>
              <a:t>	</a:t>
            </a:r>
            <a:r>
              <a:rPr lang="ar-JO" sz="1800" b="1" dirty="0">
                <a:solidFill>
                  <a:srgbClr val="FFD34A"/>
                </a:solidFill>
                <a:latin typeface="Arial" panose="020B0604020202020204" pitchFamily="34" charset="0"/>
                <a:cs typeface="Arial" panose="020B0604020202020204" pitchFamily="34" charset="0"/>
              </a:rPr>
              <a:t>أرض اللبن والعسل!</a:t>
            </a:r>
            <a:endParaRPr lang="en-US" sz="1800" b="1" dirty="0">
              <a:solidFill>
                <a:srgbClr val="FFD34A"/>
              </a:solidFill>
              <a:latin typeface="Arial" panose="020B0604020202020204" pitchFamily="34" charset="0"/>
              <a:cs typeface="Arial" panose="020B0604020202020204" pitchFamily="34" charset="0"/>
            </a:endParaRPr>
          </a:p>
          <a:p>
            <a:pPr algn="ctr" defTabSz="914400" eaLnBrk="0" fontAlgn="base" hangingPunct="0">
              <a:spcBef>
                <a:spcPct val="50000"/>
              </a:spcBef>
              <a:spcAft>
                <a:spcPct val="0"/>
              </a:spcAft>
              <a:defRPr/>
            </a:pPr>
            <a:r>
              <a:rPr lang="en-US" sz="1800" b="1" dirty="0">
                <a:solidFill>
                  <a:srgbClr val="FFD34A"/>
                </a:solidFill>
                <a:latin typeface="Comic Sans MS" charset="0"/>
                <a:cs typeface="ＭＳ Ｐゴシック" charset="0"/>
              </a:rPr>
              <a:t>	</a:t>
            </a:r>
            <a:r>
              <a:rPr lang="ar-JO" sz="1800" b="1" dirty="0">
                <a:solidFill>
                  <a:srgbClr val="FFD34A"/>
                </a:solidFill>
                <a:latin typeface="Arial" panose="020B0604020202020204" pitchFamily="34" charset="0"/>
                <a:cs typeface="Arial" panose="020B0604020202020204" pitchFamily="34" charset="0"/>
              </a:rPr>
              <a:t>عمالقة في الأرض!</a:t>
            </a:r>
            <a:endParaRPr lang="en-US" sz="1800" b="1" dirty="0">
              <a:solidFill>
                <a:srgbClr val="FFD34A"/>
              </a:solidFill>
              <a:latin typeface="Arial" panose="020B0604020202020204" pitchFamily="34" charset="0"/>
              <a:cs typeface="Arial" panose="020B0604020202020204" pitchFamily="34" charset="0"/>
            </a:endParaRPr>
          </a:p>
          <a:p>
            <a:pPr algn="ctr" defTabSz="914400" eaLnBrk="0" fontAlgn="base" hangingPunct="0">
              <a:spcBef>
                <a:spcPct val="50000"/>
              </a:spcBef>
              <a:spcAft>
                <a:spcPct val="0"/>
              </a:spcAft>
              <a:defRPr/>
            </a:pPr>
            <a:r>
              <a:rPr lang="en-US" sz="1800" b="1" dirty="0">
                <a:solidFill>
                  <a:srgbClr val="FFD34A"/>
                </a:solidFill>
                <a:latin typeface="Comic Sans MS" charset="0"/>
                <a:cs typeface="ＭＳ Ｐゴシック" charset="0"/>
              </a:rPr>
              <a:t>	</a:t>
            </a:r>
            <a:r>
              <a:rPr lang="ar-JO" sz="1800" b="1" dirty="0">
                <a:solidFill>
                  <a:srgbClr val="FF0000"/>
                </a:solidFill>
                <a:latin typeface="Arial" panose="020B0604020202020204" pitchFamily="34" charset="0"/>
                <a:cs typeface="Arial" panose="020B0604020202020204" pitchFamily="34" charset="0"/>
              </a:rPr>
              <a:t>الله معناّ</a:t>
            </a:r>
            <a:endParaRPr lang="en-US" sz="1800" b="1" dirty="0">
              <a:solidFill>
                <a:srgbClr val="33CC33"/>
              </a:solidFill>
              <a:latin typeface="Arial" panose="020B0604020202020204" pitchFamily="34" charset="0"/>
              <a:cs typeface="Arial" panose="020B0604020202020204" pitchFamily="34" charset="0"/>
            </a:endParaRPr>
          </a:p>
        </p:txBody>
      </p:sp>
      <p:grpSp>
        <p:nvGrpSpPr>
          <p:cNvPr id="270346" name="Group 55"/>
          <p:cNvGrpSpPr>
            <a:grpSpLocks/>
          </p:cNvGrpSpPr>
          <p:nvPr/>
        </p:nvGrpSpPr>
        <p:grpSpPr bwMode="auto">
          <a:xfrm>
            <a:off x="2286000" y="2740025"/>
            <a:ext cx="5343525" cy="1422400"/>
            <a:chOff x="1440" y="1726"/>
            <a:chExt cx="3366" cy="896"/>
          </a:xfrm>
        </p:grpSpPr>
        <p:sp>
          <p:nvSpPr>
            <p:cNvPr id="1360952" name="Oval 56"/>
            <p:cNvSpPr>
              <a:spLocks noChangeArrowheads="1"/>
            </p:cNvSpPr>
            <p:nvPr/>
          </p:nvSpPr>
          <p:spPr bwMode="auto">
            <a:xfrm>
              <a:off x="1494" y="1726"/>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dirty="0">
                <a:solidFill>
                  <a:srgbClr val="FFFFFF"/>
                </a:solidFill>
                <a:latin typeface="Times New Roman" charset="0"/>
                <a:ea typeface="ＭＳ Ｐゴシック" charset="0"/>
                <a:cs typeface="ＭＳ Ｐゴシック" charset="0"/>
              </a:endParaRPr>
            </a:p>
          </p:txBody>
        </p:sp>
        <p:sp>
          <p:nvSpPr>
            <p:cNvPr id="1360953" name="Oval 57"/>
            <p:cNvSpPr>
              <a:spLocks noChangeArrowheads="1"/>
            </p:cNvSpPr>
            <p:nvPr/>
          </p:nvSpPr>
          <p:spPr bwMode="auto">
            <a:xfrm>
              <a:off x="1440" y="230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grpSp>
      <p:sp>
        <p:nvSpPr>
          <p:cNvPr id="1360954" name="Oval 58"/>
          <p:cNvSpPr>
            <a:spLocks noChangeArrowheads="1"/>
          </p:cNvSpPr>
          <p:nvPr/>
        </p:nvSpPr>
        <p:spPr bwMode="auto">
          <a:xfrm>
            <a:off x="1754188" y="157956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55" name="Text Box 59"/>
          <p:cNvSpPr txBox="1">
            <a:spLocks noChangeArrowheads="1"/>
          </p:cNvSpPr>
          <p:nvPr/>
        </p:nvSpPr>
        <p:spPr bwMode="auto">
          <a:xfrm>
            <a:off x="3127375" y="5356917"/>
            <a:ext cx="4403725" cy="641350"/>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fontAlgn="base" hangingPunct="0">
              <a:spcBef>
                <a:spcPct val="50000"/>
              </a:spcBef>
              <a:spcAft>
                <a:spcPct val="0"/>
              </a:spcAft>
              <a:defRPr/>
            </a:pPr>
            <a:r>
              <a:rPr lang="ar-JO" sz="3600" b="1" dirty="0">
                <a:solidFill>
                  <a:srgbClr val="54C8F6"/>
                </a:solidFill>
                <a:latin typeface="Arial" panose="020B0604020202020204" pitchFamily="34" charset="0"/>
                <a:ea typeface="ＭＳ Ｐゴシック" charset="0"/>
                <a:cs typeface="Arial" panose="020B0604020202020204" pitchFamily="34" charset="0"/>
              </a:rPr>
              <a:t>إذن... هيا بنا</a:t>
            </a:r>
            <a:endParaRPr lang="en-US" sz="3600" b="1" dirty="0">
              <a:solidFill>
                <a:srgbClr val="FFD34A"/>
              </a:solidFill>
              <a:latin typeface="Arial" panose="020B0604020202020204" pitchFamily="34" charset="0"/>
              <a:ea typeface="ＭＳ Ｐゴシック" charset="0"/>
              <a:cs typeface="Arial" panose="020B0604020202020204" pitchFamily="34" charset="0"/>
            </a:endParaRPr>
          </a:p>
        </p:txBody>
      </p:sp>
      <p:sp>
        <p:nvSpPr>
          <p:cNvPr id="1360956" name="Text Box 60"/>
          <p:cNvSpPr txBox="1">
            <a:spLocks noChangeArrowheads="1"/>
          </p:cNvSpPr>
          <p:nvPr/>
        </p:nvSpPr>
        <p:spPr bwMode="auto">
          <a:xfrm rot="-26776">
            <a:off x="2114550" y="843512"/>
            <a:ext cx="4930775" cy="57943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66FFCC"/>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fontAlgn="base" hangingPunct="0">
              <a:spcBef>
                <a:spcPct val="50000"/>
              </a:spcBef>
              <a:spcAft>
                <a:spcPct val="0"/>
              </a:spcAft>
              <a:defRPr/>
            </a:pPr>
            <a:r>
              <a:rPr lang="ar-JO" sz="3200" b="1" dirty="0">
                <a:solidFill>
                  <a:srgbClr val="66FFCC"/>
                </a:solidFill>
                <a:latin typeface="Arial" panose="020B0604020202020204" pitchFamily="34" charset="0"/>
                <a:ea typeface="ＭＳ Ｐゴシック" charset="0"/>
                <a:cs typeface="Arial" panose="020B0604020202020204" pitchFamily="34" charset="0"/>
              </a:rPr>
              <a:t>هذا هو الوضع:</a:t>
            </a:r>
            <a:endParaRPr lang="en-US" sz="3200" b="1" dirty="0">
              <a:solidFill>
                <a:srgbClr val="66FFCC"/>
              </a:solidFill>
              <a:latin typeface="Arial" panose="020B0604020202020204" pitchFamily="34" charset="0"/>
              <a:ea typeface="ＭＳ Ｐゴシック" charset="0"/>
              <a:cs typeface="Arial" panose="020B0604020202020204" pitchFamily="34" charset="0"/>
            </a:endParaRPr>
          </a:p>
        </p:txBody>
      </p:sp>
      <p:sp>
        <p:nvSpPr>
          <p:cNvPr id="1360957" name="Rectangle 61"/>
          <p:cNvSpPr>
            <a:spLocks noChangeArrowheads="1"/>
          </p:cNvSpPr>
          <p:nvPr/>
        </p:nvSpPr>
        <p:spPr bwMode="auto">
          <a:xfrm>
            <a:off x="-3175" y="6400800"/>
            <a:ext cx="6804025" cy="5256212"/>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58" name="AutoShape 62"/>
          <p:cNvSpPr>
            <a:spLocks noChangeArrowheads="1"/>
          </p:cNvSpPr>
          <p:nvPr/>
        </p:nvSpPr>
        <p:spPr bwMode="auto">
          <a:xfrm>
            <a:off x="2219326" y="645420"/>
            <a:ext cx="5575300" cy="5275263"/>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571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59" name="Text Box 63"/>
          <p:cNvSpPr txBox="1">
            <a:spLocks noChangeArrowheads="1"/>
          </p:cNvSpPr>
          <p:nvPr/>
        </p:nvSpPr>
        <p:spPr bwMode="auto">
          <a:xfrm rot="-2066509">
            <a:off x="1327150" y="1398081"/>
            <a:ext cx="7356475" cy="3662541"/>
          </a:xfrm>
          <a:prstGeom prst="rect">
            <a:avLst/>
          </a:prstGeom>
          <a:noFill/>
          <a:ln>
            <a:noFill/>
          </a:ln>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fontAlgn="base" hangingPunct="0">
              <a:spcBef>
                <a:spcPct val="50000"/>
              </a:spcBef>
              <a:spcAft>
                <a:spcPct val="0"/>
              </a:spcAft>
              <a:defRPr/>
            </a:pPr>
            <a:r>
              <a:rPr lang="ar-JO" sz="8800" b="1" dirty="0">
                <a:solidFill>
                  <a:srgbClr val="FFFF00"/>
                </a:solidFill>
                <a:latin typeface="Arial" panose="020B0604020202020204" pitchFamily="34" charset="0"/>
                <a:ea typeface="ＭＳ Ｐゴシック" charset="0"/>
                <a:cs typeface="Arial" panose="020B0604020202020204" pitchFamily="34" charset="0"/>
              </a:rPr>
              <a:t>الرحلة</a:t>
            </a:r>
          </a:p>
          <a:p>
            <a:pPr algn="ctr" defTabSz="914400" eaLnBrk="0" fontAlgn="base" hangingPunct="0">
              <a:spcBef>
                <a:spcPct val="50000"/>
              </a:spcBef>
              <a:spcAft>
                <a:spcPct val="0"/>
              </a:spcAft>
              <a:defRPr/>
            </a:pPr>
            <a:r>
              <a:rPr lang="ar-JO" sz="9600" b="1" dirty="0">
                <a:solidFill>
                  <a:srgbClr val="FFFF00"/>
                </a:solidFill>
                <a:latin typeface="Arial" panose="020B0604020202020204" pitchFamily="34" charset="0"/>
                <a:ea typeface="ＭＳ Ｐゴシック" charset="0"/>
                <a:cs typeface="Arial" panose="020B0604020202020204" pitchFamily="34" charset="0"/>
              </a:rPr>
              <a:t>ألغيت!</a:t>
            </a:r>
            <a:r>
              <a:rPr lang="en-US" sz="8800" b="1" dirty="0">
                <a:solidFill>
                  <a:srgbClr val="FFFF00"/>
                </a:solidFill>
                <a:latin typeface="Comic Sans MS" charset="0"/>
                <a:ea typeface="ＭＳ Ｐゴシック" charset="0"/>
                <a:cs typeface="ＭＳ Ｐゴシック" charset="0"/>
              </a:rPr>
              <a:t> </a:t>
            </a:r>
            <a:endParaRPr lang="en-US" sz="8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360960" name="Rectangle 64"/>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1" name="Rectangle 65"/>
          <p:cNvSpPr>
            <a:spLocks noChangeArrowheads="1"/>
          </p:cNvSpPr>
          <p:nvPr/>
        </p:nvSpPr>
        <p:spPr bwMode="auto">
          <a:xfrm>
            <a:off x="8121650" y="4356100"/>
            <a:ext cx="293688" cy="211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800" b="1">
                <a:solidFill>
                  <a:srgbClr val="000000"/>
                </a:solidFill>
                <a:latin typeface="Helvetica" charset="0"/>
                <a:ea typeface="ＭＳ Ｐゴシック" charset="0"/>
                <a:cs typeface="ＭＳ Ｐゴシック" charset="0"/>
              </a:rPr>
              <a:t>40</a:t>
            </a:r>
          </a:p>
        </p:txBody>
      </p:sp>
      <p:sp>
        <p:nvSpPr>
          <p:cNvPr id="1360962" name="AutoShape 66"/>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3" name="Rectangle 67"/>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4" name="AutoShape 68"/>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5" name="Line 69"/>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6" name="Line 70"/>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7" name="Line 71"/>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8" name="Line 72"/>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9" name="Line 73"/>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70" name="Rectangle 74"/>
          <p:cNvSpPr>
            <a:spLocks noChangeArrowheads="1"/>
          </p:cNvSpPr>
          <p:nvPr/>
        </p:nvSpPr>
        <p:spPr bwMode="auto">
          <a:xfrm>
            <a:off x="8007350" y="3429000"/>
            <a:ext cx="571500"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Chicago" charset="0"/>
                <a:ea typeface="ＭＳ Ｐゴシック" charset="0"/>
                <a:cs typeface="ＭＳ Ｐゴシック" charset="0"/>
              </a:rPr>
              <a:t>MOSES</a:t>
            </a:r>
          </a:p>
        </p:txBody>
      </p:sp>
      <p:sp>
        <p:nvSpPr>
          <p:cNvPr id="1360971" name="Rectangle 75"/>
          <p:cNvSpPr>
            <a:spLocks noChangeArrowheads="1"/>
          </p:cNvSpPr>
          <p:nvPr/>
        </p:nvSpPr>
        <p:spPr bwMode="auto">
          <a:xfrm>
            <a:off x="8156575" y="3841750"/>
            <a:ext cx="4540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Helvetica" charset="0"/>
                <a:ea typeface="ＭＳ Ｐゴシック" charset="0"/>
                <a:cs typeface="ＭＳ Ｐゴシック" charset="0"/>
              </a:rPr>
              <a:t>Sinai</a:t>
            </a:r>
          </a:p>
        </p:txBody>
      </p:sp>
      <p:sp>
        <p:nvSpPr>
          <p:cNvPr id="1360972" name="Rectangle 76"/>
          <p:cNvSpPr>
            <a:spLocks noChangeArrowheads="1"/>
          </p:cNvSpPr>
          <p:nvPr/>
        </p:nvSpPr>
        <p:spPr bwMode="auto">
          <a:xfrm>
            <a:off x="8075613" y="4025900"/>
            <a:ext cx="6445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Helvetica" charset="0"/>
                <a:ea typeface="ＭＳ Ｐゴシック" charset="0"/>
                <a:cs typeface="ＭＳ Ｐゴシック" charset="0"/>
              </a:rPr>
              <a:t>M - C - C</a:t>
            </a:r>
          </a:p>
        </p:txBody>
      </p:sp>
      <p:sp>
        <p:nvSpPr>
          <p:cNvPr id="1360973" name="Rectangle 77"/>
          <p:cNvSpPr>
            <a:spLocks noChangeArrowheads="1"/>
          </p:cNvSpPr>
          <p:nvPr/>
        </p:nvSpPr>
        <p:spPr bwMode="auto">
          <a:xfrm>
            <a:off x="7912100" y="4197350"/>
            <a:ext cx="10128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Helvetica" charset="0"/>
                <a:ea typeface="ＭＳ Ｐゴシック" charset="0"/>
                <a:cs typeface="ＭＳ Ｐゴシック" charset="0"/>
              </a:rPr>
              <a:t>Kadesh Barnea</a:t>
            </a:r>
          </a:p>
        </p:txBody>
      </p:sp>
      <p:sp>
        <p:nvSpPr>
          <p:cNvPr id="1360974" name="Line 78"/>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75" name="Rectangle 79"/>
          <p:cNvSpPr>
            <a:spLocks noChangeArrowheads="1"/>
          </p:cNvSpPr>
          <p:nvPr/>
        </p:nvSpPr>
        <p:spPr bwMode="auto">
          <a:xfrm>
            <a:off x="8120063" y="3670300"/>
            <a:ext cx="5937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Helvetica" charset="0"/>
                <a:ea typeface="ＭＳ Ｐゴシック" charset="0"/>
                <a:cs typeface="ＭＳ Ｐゴシック" charset="0"/>
              </a:rPr>
              <a:t>Exodus</a:t>
            </a:r>
          </a:p>
        </p:txBody>
      </p:sp>
      <p:sp>
        <p:nvSpPr>
          <p:cNvPr id="1360976" name="Rectangle 80"/>
          <p:cNvSpPr>
            <a:spLocks noChangeArrowheads="1"/>
          </p:cNvSpPr>
          <p:nvPr/>
        </p:nvSpPr>
        <p:spPr bwMode="auto">
          <a:xfrm>
            <a:off x="8093075" y="6526213"/>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21</a:t>
            </a:r>
          </a:p>
        </p:txBody>
      </p:sp>
      <p:sp>
        <p:nvSpPr>
          <p:cNvPr id="1360977" name="Text Box 81"/>
          <p:cNvSpPr txBox="1">
            <a:spLocks noChangeArrowheads="1"/>
          </p:cNvSpPr>
          <p:nvPr/>
        </p:nvSpPr>
        <p:spPr bwMode="auto">
          <a:xfrm>
            <a:off x="6994525" y="6284913"/>
            <a:ext cx="1631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1200" b="1">
                <a:solidFill>
                  <a:srgbClr val="FFFFFF"/>
                </a:solidFill>
                <a:latin typeface="Arial" charset="0"/>
                <a:ea typeface="ＭＳ Ｐゴシック" charset="0"/>
                <a:cs typeface="ＭＳ Ｐゴシック" charset="0"/>
              </a:rPr>
              <a:t>Handbook pg. 26-29</a:t>
            </a:r>
          </a:p>
        </p:txBody>
      </p:sp>
      <p:sp>
        <p:nvSpPr>
          <p:cNvPr id="1360978" name="Rectangle 82"/>
          <p:cNvSpPr>
            <a:spLocks noGrp="1" noChangeArrowheads="1"/>
          </p:cNvSpPr>
          <p:nvPr>
            <p:ph type="title" idx="4294967295"/>
          </p:nvPr>
        </p:nvSpPr>
        <p:spPr bwMode="auto">
          <a:xfrm>
            <a:off x="0" y="6019800"/>
            <a:ext cx="9144000" cy="8382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p>
            <a:pPr marL="715963" indent="-715963" algn="ctr">
              <a:defRPr/>
            </a:pPr>
            <a:r>
              <a:rPr lang="ar-JO" sz="4800" b="1" kern="1200" dirty="0">
                <a:solidFill>
                  <a:schemeClr val="tx1"/>
                </a:solidFill>
                <a:effectLst>
                  <a:glow rad="317500">
                    <a:schemeClr val="bg2">
                      <a:alpha val="90000"/>
                    </a:schemeClr>
                  </a:glow>
                </a:effectLst>
                <a:latin typeface="Arial"/>
                <a:cs typeface="Arial"/>
              </a:rPr>
              <a:t>تقرير الله</a:t>
            </a:r>
            <a:endParaRPr lang="en-US" sz="4800" b="1" kern="1200" dirty="0">
              <a:solidFill>
                <a:schemeClr val="tx1"/>
              </a:solidFill>
              <a:effectLst>
                <a:glow rad="317500">
                  <a:schemeClr val="bg2">
                    <a:alpha val="90000"/>
                  </a:schemeClr>
                </a:glow>
              </a:effectLst>
              <a:latin typeface="Arial"/>
              <a:cs typeface="Arial"/>
            </a:endParaRPr>
          </a:p>
        </p:txBody>
      </p:sp>
    </p:spTree>
    <p:extLst>
      <p:ext uri="{BB962C8B-B14F-4D97-AF65-F5344CB8AC3E}">
        <p14:creationId xmlns:p14="http://schemas.microsoft.com/office/powerpoint/2010/main" val="199334796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360958"/>
                                        </p:tgtEl>
                                        <p:attrNameLst>
                                          <p:attrName>style.visibility</p:attrName>
                                        </p:attrNameLst>
                                      </p:cBhvr>
                                      <p:to>
                                        <p:strVal val="visible"/>
                                      </p:to>
                                    </p:set>
                                    <p:anim calcmode="lin" valueType="num">
                                      <p:cBhvr>
                                        <p:cTn id="7" dur="500" fill="hold"/>
                                        <p:tgtEl>
                                          <p:spTgt spid="1360958"/>
                                        </p:tgtEl>
                                        <p:attrNameLst>
                                          <p:attrName>ppt_w</p:attrName>
                                        </p:attrNameLst>
                                      </p:cBhvr>
                                      <p:tavLst>
                                        <p:tav tm="0">
                                          <p:val>
                                            <p:fltVal val="0"/>
                                          </p:val>
                                        </p:tav>
                                        <p:tav tm="100000">
                                          <p:val>
                                            <p:strVal val="#ppt_w"/>
                                          </p:val>
                                        </p:tav>
                                      </p:tavLst>
                                    </p:anim>
                                    <p:anim calcmode="lin" valueType="num">
                                      <p:cBhvr>
                                        <p:cTn id="8" dur="500" fill="hold"/>
                                        <p:tgtEl>
                                          <p:spTgt spid="1360958"/>
                                        </p:tgtEl>
                                        <p:attrNameLst>
                                          <p:attrName>ppt_h</p:attrName>
                                        </p:attrNameLst>
                                      </p:cBhvr>
                                      <p:tavLst>
                                        <p:tav tm="0">
                                          <p:val>
                                            <p:fltVal val="0"/>
                                          </p:val>
                                        </p:tav>
                                        <p:tav tm="100000">
                                          <p:val>
                                            <p:strVal val="#ppt_h"/>
                                          </p:val>
                                        </p:tav>
                                      </p:tavLst>
                                    </p:anim>
                                    <p:anim calcmode="lin" valueType="num">
                                      <p:cBhvr>
                                        <p:cTn id="9" dur="500" fill="hold"/>
                                        <p:tgtEl>
                                          <p:spTgt spid="1360958"/>
                                        </p:tgtEl>
                                        <p:attrNameLst>
                                          <p:attrName>ppt_x</p:attrName>
                                        </p:attrNameLst>
                                      </p:cBhvr>
                                      <p:tavLst>
                                        <p:tav tm="0">
                                          <p:val>
                                            <p:fltVal val="0.5"/>
                                          </p:val>
                                        </p:tav>
                                        <p:tav tm="100000">
                                          <p:val>
                                            <p:strVal val="#ppt_x"/>
                                          </p:val>
                                        </p:tav>
                                      </p:tavLst>
                                    </p:anim>
                                    <p:anim calcmode="lin" valueType="num">
                                      <p:cBhvr>
                                        <p:cTn id="10" dur="500" fill="hold"/>
                                        <p:tgtEl>
                                          <p:spTgt spid="13609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360959"/>
                                        </p:tgtEl>
                                        <p:attrNameLst>
                                          <p:attrName>style.visibility</p:attrName>
                                        </p:attrNameLst>
                                      </p:cBhvr>
                                      <p:to>
                                        <p:strVal val="visible"/>
                                      </p:to>
                                    </p:set>
                                    <p:anim calcmode="lin" valueType="num">
                                      <p:cBhvr>
                                        <p:cTn id="14" dur="500" fill="hold"/>
                                        <p:tgtEl>
                                          <p:spTgt spid="1360959"/>
                                        </p:tgtEl>
                                        <p:attrNameLst>
                                          <p:attrName>ppt_w</p:attrName>
                                        </p:attrNameLst>
                                      </p:cBhvr>
                                      <p:tavLst>
                                        <p:tav tm="0">
                                          <p:val>
                                            <p:fltVal val="0"/>
                                          </p:val>
                                        </p:tav>
                                        <p:tav tm="100000">
                                          <p:val>
                                            <p:strVal val="#ppt_w"/>
                                          </p:val>
                                        </p:tav>
                                      </p:tavLst>
                                    </p:anim>
                                    <p:anim calcmode="lin" valueType="num">
                                      <p:cBhvr>
                                        <p:cTn id="15" dur="500" fill="hold"/>
                                        <p:tgtEl>
                                          <p:spTgt spid="1360959"/>
                                        </p:tgtEl>
                                        <p:attrNameLst>
                                          <p:attrName>ppt_h</p:attrName>
                                        </p:attrNameLst>
                                      </p:cBhvr>
                                      <p:tavLst>
                                        <p:tav tm="0">
                                          <p:val>
                                            <p:fltVal val="0"/>
                                          </p:val>
                                        </p:tav>
                                        <p:tav tm="100000">
                                          <p:val>
                                            <p:strVal val="#ppt_h"/>
                                          </p:val>
                                        </p:tav>
                                      </p:tavLst>
                                    </p:anim>
                                    <p:anim calcmode="lin" valueType="num">
                                      <p:cBhvr>
                                        <p:cTn id="16" dur="500" fill="hold"/>
                                        <p:tgtEl>
                                          <p:spTgt spid="1360959"/>
                                        </p:tgtEl>
                                        <p:attrNameLst>
                                          <p:attrName>ppt_x</p:attrName>
                                        </p:attrNameLst>
                                      </p:cBhvr>
                                      <p:tavLst>
                                        <p:tav tm="0">
                                          <p:val>
                                            <p:fltVal val="0.5"/>
                                          </p:val>
                                        </p:tav>
                                        <p:tav tm="100000">
                                          <p:val>
                                            <p:strVal val="#ppt_x"/>
                                          </p:val>
                                        </p:tav>
                                      </p:tavLst>
                                    </p:anim>
                                    <p:anim calcmode="lin" valueType="num">
                                      <p:cBhvr>
                                        <p:cTn id="17" dur="500" fill="hold"/>
                                        <p:tgtEl>
                                          <p:spTgt spid="13609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959"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184322" name="Picture 1" descr="keys-copy.jpg"/>
          <p:cNvPicPr>
            <a:picLocks noChangeAspect="1"/>
          </p:cNvPicPr>
          <p:nvPr/>
        </p:nvPicPr>
        <p:blipFill>
          <a:blip r:embed="rId3" cstate="screen">
            <a:extLst>
              <a:ext uri="{28A0092B-C50C-407E-A947-70E740481C1C}">
                <a14:useLocalDpi xmlns:a14="http://schemas.microsoft.com/office/drawing/2010/main"/>
              </a:ext>
            </a:extLst>
          </a:blip>
          <a:srcRect b="-400"/>
          <a:stretch>
            <a:fillRect/>
          </a:stretch>
        </p:blipFill>
        <p:spPr bwMode="auto">
          <a:xfrm>
            <a:off x="0" y="-26988"/>
            <a:ext cx="9144000"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4" name="Rectangle 3"/>
          <p:cNvSpPr>
            <a:spLocks noGrp="1" noChangeArrowheads="1"/>
          </p:cNvSpPr>
          <p:nvPr>
            <p:ph type="title"/>
          </p:nvPr>
        </p:nvSpPr>
        <p:spPr>
          <a:xfrm>
            <a:off x="1828800" y="609600"/>
            <a:ext cx="5486400" cy="685800"/>
          </a:xfrm>
          <a:solidFill>
            <a:srgbClr val="000000"/>
          </a:solidFill>
        </p:spPr>
        <p:txBody>
          <a:bodyPr/>
          <a:lstStyle/>
          <a:p>
            <a:pPr algn="ctr"/>
            <a:r>
              <a:rPr lang="ar-JO" b="1" dirty="0">
                <a:solidFill>
                  <a:srgbClr val="FFFFFF"/>
                </a:solidFill>
                <a:latin typeface="Arial" charset="0"/>
              </a:rPr>
              <a:t>الآية المفتاحيّة</a:t>
            </a:r>
            <a:endParaRPr lang="en-US" b="1" dirty="0">
              <a:solidFill>
                <a:srgbClr val="FFFFFF"/>
              </a:solidFill>
              <a:latin typeface="Arial" charset="0"/>
            </a:endParaRPr>
          </a:p>
        </p:txBody>
      </p:sp>
      <p:sp>
        <p:nvSpPr>
          <p:cNvPr id="34826" name="Text Box 10"/>
          <p:cNvSpPr txBox="1">
            <a:spLocks noChangeArrowheads="1"/>
          </p:cNvSpPr>
          <p:nvPr/>
        </p:nvSpPr>
        <p:spPr bwMode="auto">
          <a:xfrm>
            <a:off x="304800" y="1600200"/>
            <a:ext cx="8458200" cy="323165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ar-JO" altLang="zh-CN" b="1" i="1" dirty="0">
                <a:solidFill>
                  <a:srgbClr val="FFFF00"/>
                </a:solidFill>
                <a:latin typeface="Arial" charset="0"/>
                <a:cs typeface="Arial" charset="0"/>
              </a:rPr>
              <a:t>التأديب -</a:t>
            </a:r>
            <a:r>
              <a:rPr lang="ar-JO" altLang="zh-CN" b="1" dirty="0">
                <a:solidFill>
                  <a:schemeClr val="bg1">
                    <a:lumMod val="20000"/>
                    <a:lumOff val="80000"/>
                  </a:schemeClr>
                </a:solidFill>
                <a:latin typeface="Arial" charset="0"/>
                <a:cs typeface="Arial" charset="0"/>
              </a:rPr>
              <a:t> "فَإِنَّ جَمِيعَ الرِّجَالِ الَّذِينَ عَايَنُوا مَجْدِي</a:t>
            </a:r>
          </a:p>
          <a:p>
            <a:pPr algn="ctr" defTabSz="914400" fontAlgn="base">
              <a:spcBef>
                <a:spcPct val="50000"/>
              </a:spcBef>
              <a:spcAft>
                <a:spcPct val="0"/>
              </a:spcAft>
              <a:buFont typeface="Wingdings" charset="0"/>
              <a:buNone/>
            </a:pPr>
            <a:r>
              <a:rPr lang="ar-JO" altLang="zh-CN" b="1" dirty="0">
                <a:solidFill>
                  <a:schemeClr val="bg1">
                    <a:lumMod val="20000"/>
                    <a:lumOff val="80000"/>
                  </a:schemeClr>
                </a:solidFill>
                <a:latin typeface="Arial" charset="0"/>
                <a:cs typeface="Arial" charset="0"/>
              </a:rPr>
              <a:t> وَمُعْجِزَاتِي الَّتِي أَجْرَيْتُهَا فِي مِصْرَ وَفِي الصَّحْرَاءِ،</a:t>
            </a:r>
          </a:p>
          <a:p>
            <a:pPr algn="ctr" defTabSz="914400" fontAlgn="base">
              <a:spcBef>
                <a:spcPct val="50000"/>
              </a:spcBef>
              <a:spcAft>
                <a:spcPct val="0"/>
              </a:spcAft>
              <a:buFont typeface="Wingdings" charset="0"/>
              <a:buNone/>
            </a:pPr>
            <a:r>
              <a:rPr lang="ar-JO" altLang="zh-CN" b="1" dirty="0">
                <a:solidFill>
                  <a:schemeClr val="bg1">
                    <a:lumMod val="20000"/>
                    <a:lumOff val="80000"/>
                  </a:schemeClr>
                </a:solidFill>
                <a:latin typeface="Arial" charset="0"/>
                <a:cs typeface="Arial" charset="0"/>
              </a:rPr>
              <a:t> وَجَرَّبُونِي عَشْرَ مَرَّاتٍ مِنْ غَيْرِ أَنْ يُطِيعُوا قَوْلِي، </a:t>
            </a:r>
          </a:p>
          <a:p>
            <a:pPr algn="ctr" defTabSz="914400" fontAlgn="base">
              <a:spcBef>
                <a:spcPct val="50000"/>
              </a:spcBef>
              <a:spcAft>
                <a:spcPct val="0"/>
              </a:spcAft>
              <a:buFont typeface="Wingdings" charset="0"/>
              <a:buNone/>
            </a:pPr>
            <a:r>
              <a:rPr lang="ar-JO" altLang="zh-CN" b="1" dirty="0">
                <a:solidFill>
                  <a:schemeClr val="bg1">
                    <a:lumMod val="20000"/>
                    <a:lumOff val="80000"/>
                  </a:schemeClr>
                </a:solidFill>
                <a:latin typeface="Arial" charset="0"/>
                <a:cs typeface="Arial" charset="0"/>
              </a:rPr>
              <a:t>لَنْ يَرَوْا الأَرْضَ الَّتِي وَعَدْتُ بِها آبَاءَهُمْ.</a:t>
            </a:r>
          </a:p>
          <a:p>
            <a:pPr algn="ctr" defTabSz="914400" fontAlgn="base">
              <a:spcBef>
                <a:spcPct val="50000"/>
              </a:spcBef>
              <a:spcAft>
                <a:spcPct val="0"/>
              </a:spcAft>
              <a:buFont typeface="Wingdings" charset="0"/>
              <a:buNone/>
            </a:pPr>
            <a:r>
              <a:rPr lang="ar-JO" altLang="zh-CN" b="1" dirty="0">
                <a:solidFill>
                  <a:schemeClr val="bg1">
                    <a:lumMod val="20000"/>
                    <a:lumOff val="80000"/>
                  </a:schemeClr>
                </a:solidFill>
                <a:latin typeface="Arial" charset="0"/>
                <a:cs typeface="Arial" charset="0"/>
              </a:rPr>
              <a:t> جَمِيعُ الَّذِينَ اسْتَخَفُّوا بِي، لَنْ يُشَاهِدُوهَا."</a:t>
            </a:r>
          </a:p>
          <a:p>
            <a:pPr algn="ctr" defTabSz="914400" fontAlgn="base">
              <a:spcBef>
                <a:spcPct val="50000"/>
              </a:spcBef>
              <a:spcAft>
                <a:spcPct val="0"/>
              </a:spcAft>
              <a:buFont typeface="Wingdings" charset="0"/>
              <a:buNone/>
            </a:pPr>
            <a:r>
              <a:rPr lang="ar-JO" b="1" dirty="0">
                <a:solidFill>
                  <a:schemeClr val="bg1">
                    <a:lumMod val="20000"/>
                    <a:lumOff val="80000"/>
                  </a:schemeClr>
                </a:solidFill>
                <a:latin typeface="Arial" charset="0"/>
                <a:cs typeface="Arial" charset="0"/>
              </a:rPr>
              <a:t>(كلام الله لإسرائيل في سفر العدد 14: 22- 23)</a:t>
            </a:r>
            <a:endParaRPr lang="en-US" b="1" dirty="0">
              <a:solidFill>
                <a:schemeClr val="bg1">
                  <a:lumMod val="20000"/>
                  <a:lumOff val="80000"/>
                </a:schemeClr>
              </a:solidFill>
              <a:latin typeface="Arial" charset="0"/>
              <a:cs typeface="Arial" charset="0"/>
            </a:endParaRPr>
          </a:p>
        </p:txBody>
      </p:sp>
      <p:sp>
        <p:nvSpPr>
          <p:cNvPr id="7" name="Text Box 108"/>
          <p:cNvSpPr txBox="1">
            <a:spLocks noChangeArrowheads="1"/>
          </p:cNvSpPr>
          <p:nvPr/>
        </p:nvSpPr>
        <p:spPr bwMode="auto">
          <a:xfrm>
            <a:off x="8388756" y="3810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Tree>
    <p:extLst>
      <p:ext uri="{BB962C8B-B14F-4D97-AF65-F5344CB8AC3E}">
        <p14:creationId xmlns:p14="http://schemas.microsoft.com/office/powerpoint/2010/main" val="1257064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6">
                                            <p:bg/>
                                          </p:spTgt>
                                        </p:tgtEl>
                                        <p:attrNameLst>
                                          <p:attrName>style.visibility</p:attrName>
                                        </p:attrNameLst>
                                      </p:cBhvr>
                                      <p:to>
                                        <p:strVal val="visible"/>
                                      </p:to>
                                    </p:set>
                                    <p:animEffect transition="in" filter="blinds(horizontal)">
                                      <p:cBhvr>
                                        <p:cTn id="7" dur="500"/>
                                        <p:tgtEl>
                                          <p:spTgt spid="34826">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26">
                                            <p:txEl>
                                              <p:pRg st="0" end="0"/>
                                            </p:txEl>
                                          </p:spTgt>
                                        </p:tgtEl>
                                        <p:attrNameLst>
                                          <p:attrName>style.visibility</p:attrName>
                                        </p:attrNameLst>
                                      </p:cBhvr>
                                      <p:to>
                                        <p:strVal val="visible"/>
                                      </p:to>
                                    </p:set>
                                    <p:animEffect transition="in" filter="blinds(horizontal)">
                                      <p:cBhvr>
                                        <p:cTn id="10" dur="500"/>
                                        <p:tgtEl>
                                          <p:spTgt spid="34826">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4826">
                                            <p:txEl>
                                              <p:pRg st="1" end="1"/>
                                            </p:txEl>
                                          </p:spTgt>
                                        </p:tgtEl>
                                        <p:attrNameLst>
                                          <p:attrName>style.visibility</p:attrName>
                                        </p:attrNameLst>
                                      </p:cBhvr>
                                      <p:to>
                                        <p:strVal val="visible"/>
                                      </p:to>
                                    </p:set>
                                    <p:animEffect transition="in" filter="blinds(horizontal)">
                                      <p:cBhvr>
                                        <p:cTn id="13" dur="500"/>
                                        <p:tgtEl>
                                          <p:spTgt spid="34826">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4826">
                                            <p:txEl>
                                              <p:pRg st="2" end="2"/>
                                            </p:txEl>
                                          </p:spTgt>
                                        </p:tgtEl>
                                        <p:attrNameLst>
                                          <p:attrName>style.visibility</p:attrName>
                                        </p:attrNameLst>
                                      </p:cBhvr>
                                      <p:to>
                                        <p:strVal val="visible"/>
                                      </p:to>
                                    </p:set>
                                    <p:animEffect transition="in" filter="blinds(horizontal)">
                                      <p:cBhvr>
                                        <p:cTn id="16" dur="500"/>
                                        <p:tgtEl>
                                          <p:spTgt spid="34826">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4826">
                                            <p:txEl>
                                              <p:pRg st="3" end="3"/>
                                            </p:txEl>
                                          </p:spTgt>
                                        </p:tgtEl>
                                        <p:attrNameLst>
                                          <p:attrName>style.visibility</p:attrName>
                                        </p:attrNameLst>
                                      </p:cBhvr>
                                      <p:to>
                                        <p:strVal val="visible"/>
                                      </p:to>
                                    </p:set>
                                    <p:animEffect transition="in" filter="blinds(horizontal)">
                                      <p:cBhvr>
                                        <p:cTn id="19" dur="500"/>
                                        <p:tgtEl>
                                          <p:spTgt spid="34826">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4826">
                                            <p:txEl>
                                              <p:pRg st="4" end="4"/>
                                            </p:txEl>
                                          </p:spTgt>
                                        </p:tgtEl>
                                        <p:attrNameLst>
                                          <p:attrName>style.visibility</p:attrName>
                                        </p:attrNameLst>
                                      </p:cBhvr>
                                      <p:to>
                                        <p:strVal val="visible"/>
                                      </p:to>
                                    </p:set>
                                    <p:animEffect transition="in" filter="blinds(horizontal)">
                                      <p:cBhvr>
                                        <p:cTn id="22" dur="500"/>
                                        <p:tgtEl>
                                          <p:spTgt spid="34826">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826">
                                            <p:txEl>
                                              <p:pRg st="5" end="5"/>
                                            </p:txEl>
                                          </p:spTgt>
                                        </p:tgtEl>
                                        <p:attrNameLst>
                                          <p:attrName>style.visibility</p:attrName>
                                        </p:attrNameLst>
                                      </p:cBhvr>
                                      <p:to>
                                        <p:strVal val="visible"/>
                                      </p:to>
                                    </p:set>
                                    <p:animEffect transition="in" filter="blinds(horizontal)">
                                      <p:cBhvr>
                                        <p:cTn id="25" dur="500"/>
                                        <p:tgtEl>
                                          <p:spTgt spid="348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6" descr="Num 15 Wilderness of Z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8" name="Rectangle 2"/>
          <p:cNvSpPr>
            <a:spLocks noGrp="1" noChangeArrowheads="1"/>
          </p:cNvSpPr>
          <p:nvPr>
            <p:ph type="title"/>
          </p:nvPr>
        </p:nvSpPr>
        <p:spPr>
          <a:xfrm>
            <a:off x="0" y="5562600"/>
            <a:ext cx="9067800" cy="990600"/>
          </a:xfrm>
          <a:effectLst>
            <a:outerShdw blurRad="63500" dist="38099" dir="2700000" algn="ctr" rotWithShape="0">
              <a:schemeClr val="tx1">
                <a:alpha val="74998"/>
              </a:schemeClr>
            </a:outerShdw>
          </a:effectLst>
        </p:spPr>
        <p:txBody>
          <a:bodyPr/>
          <a:lstStyle/>
          <a:p>
            <a:pPr eaLnBrk="1" hangingPunct="1">
              <a:defRPr/>
            </a:pPr>
            <a:r>
              <a:rPr kumimoji="1" lang="ar-JO" sz="6600" dirty="0">
                <a:solidFill>
                  <a:srgbClr val="FFFFFF"/>
                </a:solidFill>
                <a:ea typeface="ＭＳ Ｐゴシック" charset="0"/>
              </a:rPr>
              <a:t>بريّة صِين</a:t>
            </a:r>
            <a:endParaRPr kumimoji="1" lang="en-US" sz="6600" dirty="0">
              <a:solidFill>
                <a:srgbClr val="FFFFFF"/>
              </a:solidFill>
              <a:ea typeface="ＭＳ Ｐゴシック" charset="0"/>
            </a:endParaRPr>
          </a:p>
        </p:txBody>
      </p:sp>
    </p:spTree>
    <p:extLst>
      <p:ext uri="{BB962C8B-B14F-4D97-AF65-F5344CB8AC3E}">
        <p14:creationId xmlns:p14="http://schemas.microsoft.com/office/powerpoint/2010/main" val="4027231145"/>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إرما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4879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98500" y="5562600"/>
            <a:ext cx="8369300" cy="990600"/>
          </a:xfrm>
          <a:effectLst>
            <a:outerShdw blurRad="63500" dist="38099" dir="2700000" algn="ctr" rotWithShape="0">
              <a:schemeClr val="tx1">
                <a:alpha val="74998"/>
              </a:schemeClr>
            </a:outerShdw>
          </a:effectLst>
        </p:spPr>
        <p:txBody>
          <a:bodyPr/>
          <a:lstStyle/>
          <a:p>
            <a:pPr eaLnBrk="1" hangingPunct="1">
              <a:defRPr/>
            </a:pPr>
            <a:r>
              <a:rPr kumimoji="1" lang="en-US" sz="6600" dirty="0">
                <a:solidFill>
                  <a:srgbClr val="FFFFFF"/>
                </a:solidFill>
                <a:ea typeface="ＭＳ Ｐゴシック" charset="0"/>
              </a:rPr>
              <a:t>No Directions</a:t>
            </a:r>
          </a:p>
        </p:txBody>
      </p:sp>
      <p:pic>
        <p:nvPicPr>
          <p:cNvPr id="274434" name="Picture 1" descr="Num 14 Wanderings Reaso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9950" y="150607"/>
            <a:ext cx="7023100" cy="836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5" name="Oval 5"/>
          <p:cNvSpPr>
            <a:spLocks noChangeArrowheads="1"/>
          </p:cNvSpPr>
          <p:nvPr/>
        </p:nvSpPr>
        <p:spPr bwMode="auto">
          <a:xfrm>
            <a:off x="5651500" y="-103188"/>
            <a:ext cx="3219450" cy="169545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4436" name="Rectangle 2"/>
          <p:cNvSpPr txBox="1">
            <a:spLocks noChangeArrowheads="1"/>
          </p:cNvSpPr>
          <p:nvPr/>
        </p:nvSpPr>
        <p:spPr bwMode="auto">
          <a:xfrm>
            <a:off x="0" y="2057400"/>
            <a:ext cx="2705100" cy="4800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ar-JO" sz="3200" b="1" dirty="0">
                <a:solidFill>
                  <a:srgbClr val="000000"/>
                </a:solidFill>
                <a:latin typeface="Arial" charset="0"/>
                <a:cs typeface="Arial" charset="0"/>
              </a:rPr>
              <a:t>بعد 39 سنة ونصف</a:t>
            </a:r>
          </a:p>
          <a:p>
            <a:pPr algn="ctr" fontAlgn="base">
              <a:spcBef>
                <a:spcPct val="0"/>
              </a:spcBef>
              <a:spcAft>
                <a:spcPct val="0"/>
              </a:spcAft>
            </a:pPr>
            <a:r>
              <a:rPr lang="ar-JO" sz="3200" b="1" dirty="0">
                <a:solidFill>
                  <a:srgbClr val="000000"/>
                </a:solidFill>
                <a:latin typeface="Arial" charset="0"/>
                <a:cs typeface="Arial" charset="0"/>
              </a:rPr>
              <a:t>من التجوال في</a:t>
            </a:r>
          </a:p>
          <a:p>
            <a:pPr algn="ctr" fontAlgn="base">
              <a:spcBef>
                <a:spcPct val="0"/>
              </a:spcBef>
              <a:spcAft>
                <a:spcPct val="0"/>
              </a:spcAft>
            </a:pPr>
            <a:r>
              <a:rPr lang="ar-JO" sz="3200" b="1" dirty="0">
                <a:solidFill>
                  <a:srgbClr val="000000"/>
                </a:solidFill>
                <a:latin typeface="Arial" charset="0"/>
                <a:cs typeface="Arial" charset="0"/>
              </a:rPr>
              <a:t>البريّة، سألت السيدة موسى</a:t>
            </a:r>
          </a:p>
          <a:p>
            <a:pPr algn="ctr" fontAlgn="base">
              <a:spcBef>
                <a:spcPct val="0"/>
              </a:spcBef>
              <a:spcAft>
                <a:spcPct val="0"/>
              </a:spcAft>
            </a:pPr>
            <a:r>
              <a:rPr lang="ar-JO" sz="3200" b="1" dirty="0">
                <a:solidFill>
                  <a:srgbClr val="000000"/>
                </a:solidFill>
                <a:latin typeface="Arial" charset="0"/>
                <a:cs typeface="Arial" charset="0"/>
              </a:rPr>
              <a:t>سرًا عن</a:t>
            </a:r>
          </a:p>
          <a:p>
            <a:pPr algn="ctr" fontAlgn="base">
              <a:spcBef>
                <a:spcPct val="0"/>
              </a:spcBef>
              <a:spcAft>
                <a:spcPct val="0"/>
              </a:spcAft>
            </a:pPr>
            <a:r>
              <a:rPr lang="ar-JO" sz="3200" b="1" dirty="0">
                <a:solidFill>
                  <a:srgbClr val="000000"/>
                </a:solidFill>
                <a:latin typeface="Arial" charset="0"/>
                <a:cs typeface="Arial" charset="0"/>
              </a:rPr>
              <a:t>الاتجاهات.</a:t>
            </a:r>
            <a:endParaRPr lang="en-US" sz="3200" b="1" dirty="0">
              <a:solidFill>
                <a:srgbClr val="000000"/>
              </a:solidFill>
              <a:latin typeface="Arial" charset="0"/>
              <a:cs typeface="Arial" charset="0"/>
            </a:endParaRPr>
          </a:p>
        </p:txBody>
      </p:sp>
      <p:sp>
        <p:nvSpPr>
          <p:cNvPr id="274437" name="Rectangle 2"/>
          <p:cNvSpPr txBox="1">
            <a:spLocks noChangeArrowheads="1"/>
          </p:cNvSpPr>
          <p:nvPr/>
        </p:nvSpPr>
        <p:spPr bwMode="auto">
          <a:xfrm>
            <a:off x="5503863" y="-74613"/>
            <a:ext cx="3519487" cy="1514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ar-JO" sz="3200" b="1" i="1" dirty="0">
                <a:solidFill>
                  <a:srgbClr val="000000"/>
                </a:solidFill>
                <a:latin typeface="Chalkboard" charset="0"/>
                <a:cs typeface="Chalkboard" charset="0"/>
              </a:rPr>
              <a:t>من هنا!</a:t>
            </a:r>
          </a:p>
          <a:p>
            <a:pPr algn="ctr" fontAlgn="base">
              <a:spcBef>
                <a:spcPct val="0"/>
              </a:spcBef>
              <a:spcAft>
                <a:spcPct val="0"/>
              </a:spcAft>
            </a:pPr>
            <a:r>
              <a:rPr lang="ar-JO" sz="3200" b="1" i="1" dirty="0">
                <a:solidFill>
                  <a:srgbClr val="000000"/>
                </a:solidFill>
                <a:latin typeface="Chalkboard" charset="0"/>
                <a:cs typeface="Chalkboard" charset="0"/>
              </a:rPr>
              <a:t>اتبعوني!</a:t>
            </a:r>
            <a:endParaRPr lang="en-US" sz="3200" b="1" i="1" dirty="0">
              <a:solidFill>
                <a:srgbClr val="000000"/>
              </a:solidFill>
              <a:latin typeface="Chalkboard" charset="0"/>
              <a:cs typeface="Chalkboard" charset="0"/>
            </a:endParaRPr>
          </a:p>
        </p:txBody>
      </p:sp>
    </p:spTree>
    <p:extLst>
      <p:ext uri="{BB962C8B-B14F-4D97-AF65-F5344CB8AC3E}">
        <p14:creationId xmlns:p14="http://schemas.microsoft.com/office/powerpoint/2010/main" val="1293116544"/>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pitchFamily="-111" charset="0"/>
                <a:ea typeface="Times New Roman" pitchFamily="-111" charset="0"/>
                <a:cs typeface="Times New Roman" pitchFamily="-111" charset="0"/>
              </a:rPr>
              <a:t> DRESSING</a:t>
            </a:r>
          </a:p>
          <a:p>
            <a:pPr defTabSz="914400" eaLnBrk="0" fontAlgn="base" hangingPunct="0">
              <a:spcBef>
                <a:spcPct val="0"/>
              </a:spcBef>
              <a:spcAft>
                <a:spcPct val="0"/>
              </a:spcAft>
              <a:defRPr/>
            </a:pPr>
            <a:r>
              <a:rPr lang="en-US" sz="2400" b="1">
                <a:solidFill>
                  <a:srgbClr val="FFD34A"/>
                </a:solidFill>
                <a:latin typeface="Times" pitchFamily="-111" charset="0"/>
                <a:ea typeface="Times New Roman" pitchFamily="-111" charset="0"/>
                <a:cs typeface="Times New Roman" pitchFamily="-111" charset="0"/>
              </a:rPr>
              <a:t>        THE                                    </a:t>
            </a:r>
          </a:p>
          <a:p>
            <a:pPr defTabSz="914400" eaLnBrk="0" fontAlgn="base" hangingPunct="0">
              <a:spcBef>
                <a:spcPct val="0"/>
              </a:spcBef>
              <a:spcAft>
                <a:spcPct val="0"/>
              </a:spcAft>
              <a:defRPr/>
            </a:pPr>
            <a:r>
              <a:rPr lang="en-US" sz="2400" b="1">
                <a:solidFill>
                  <a:srgbClr val="FFD34A"/>
                </a:solidFill>
                <a:latin typeface="Times" pitchFamily="-111" charset="0"/>
                <a:ea typeface="Times New Roman" pitchFamily="-111" charset="0"/>
                <a:cs typeface="Times New Roman" pitchFamily="-111" charset="0"/>
              </a:rPr>
              <a:t>   STAGE</a:t>
            </a:r>
          </a:p>
        </p:txBody>
      </p:sp>
      <p:sp>
        <p:nvSpPr>
          <p:cNvPr id="1710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171012" name="Line 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171013" name="Text Box 5"/>
          <p:cNvSpPr txBox="1">
            <a:spLocks noChangeArrowheads="1"/>
          </p:cNvSpPr>
          <p:nvPr/>
        </p:nvSpPr>
        <p:spPr bwMode="auto">
          <a:xfrm>
            <a:off x="1770063" y="44450"/>
            <a:ext cx="2874962"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Comic Sans MS" pitchFamily="-111" charset="0"/>
                <a:ea typeface="Times New Roman" pitchFamily="-111" charset="0"/>
                <a:cs typeface="Times New Roman" pitchFamily="-111" charset="0"/>
              </a:rPr>
              <a:t>عدد 32: 49؛ 34: 1</a:t>
            </a:r>
            <a:endParaRPr lang="en-US" sz="1200" b="1" dirty="0">
              <a:solidFill>
                <a:srgbClr val="FFFFFF"/>
              </a:solidFill>
              <a:latin typeface="Comic Sans MS" pitchFamily="-111" charset="0"/>
              <a:ea typeface="Times New Roman" pitchFamily="-111" charset="0"/>
              <a:cs typeface="Times New Roman" pitchFamily="-111" charset="0"/>
            </a:endParaRPr>
          </a:p>
        </p:txBody>
      </p:sp>
      <p:sp>
        <p:nvSpPr>
          <p:cNvPr id="276485" name="Text Box 6"/>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2000">
                <a:solidFill>
                  <a:srgbClr val="FFA27C"/>
                </a:solidFill>
                <a:latin typeface="Comic Sans MS" charset="0"/>
              </a:rPr>
              <a:t> </a:t>
            </a:r>
          </a:p>
        </p:txBody>
      </p:sp>
      <p:sp>
        <p:nvSpPr>
          <p:cNvPr id="171015"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Times New Roman" charset="0"/>
              </a:rPr>
              <a:t>24</a:t>
            </a:r>
          </a:p>
        </p:txBody>
      </p:sp>
      <p:sp>
        <p:nvSpPr>
          <p:cNvPr id="276487" name="Text Box 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charset="0"/>
              </a:rPr>
              <a:t>Handbook pg. 26-29</a:t>
            </a:r>
          </a:p>
        </p:txBody>
      </p:sp>
      <p:pic>
        <p:nvPicPr>
          <p:cNvPr id="171017" name="Picture 9" descr="Red Canyon6"/>
          <p:cNvPicPr preferRelativeResize="0">
            <a:picLocks noChangeAspect="1" noChangeArrowheads="1"/>
          </p:cNvPicPr>
          <p:nvPr>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8" name="Picture 10"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9" name="Picture 11"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20" name="Picture 12"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76492" name="Rectangle 13"/>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ＭＳ Ｐゴシック" charset="0"/>
            </a:endParaRPr>
          </a:p>
        </p:txBody>
      </p:sp>
      <p:sp>
        <p:nvSpPr>
          <p:cNvPr id="276493" name="Rectangle 14"/>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40</a:t>
            </a:r>
          </a:p>
        </p:txBody>
      </p:sp>
      <p:sp>
        <p:nvSpPr>
          <p:cNvPr id="276494" name="AutoShape 15"/>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ＭＳ Ｐゴシック" charset="0"/>
            </a:endParaRPr>
          </a:p>
        </p:txBody>
      </p:sp>
      <p:sp>
        <p:nvSpPr>
          <p:cNvPr id="276495" name="Rectangle 16"/>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ＭＳ Ｐゴシック" charset="0"/>
            </a:endParaRPr>
          </a:p>
        </p:txBody>
      </p:sp>
      <p:sp>
        <p:nvSpPr>
          <p:cNvPr id="276496" name="AutoShape 17"/>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ＭＳ Ｐゴシック" charset="0"/>
            </a:endParaRPr>
          </a:p>
        </p:txBody>
      </p:sp>
      <p:sp>
        <p:nvSpPr>
          <p:cNvPr id="276497" name="Line 18"/>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498" name="Line 19"/>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499" name="Line 20"/>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500" name="Line 21"/>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501" name="Line 22"/>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502" name="Rectangle 23"/>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MOSES</a:t>
            </a:r>
          </a:p>
        </p:txBody>
      </p:sp>
      <p:sp>
        <p:nvSpPr>
          <p:cNvPr id="276503" name="Rectangle 24"/>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Sinai</a:t>
            </a:r>
          </a:p>
        </p:txBody>
      </p:sp>
      <p:sp>
        <p:nvSpPr>
          <p:cNvPr id="276504" name="Rectangle 25"/>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M - C - C</a:t>
            </a:r>
          </a:p>
        </p:txBody>
      </p:sp>
      <p:sp>
        <p:nvSpPr>
          <p:cNvPr id="276505" name="Rectangle 26"/>
          <p:cNvSpPr>
            <a:spLocks noChangeArrowheads="1"/>
          </p:cNvSpPr>
          <p:nvPr/>
        </p:nvSpPr>
        <p:spPr bwMode="auto">
          <a:xfrm>
            <a:off x="7912100" y="4197350"/>
            <a:ext cx="1012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Kadesh Barnea</a:t>
            </a:r>
          </a:p>
        </p:txBody>
      </p:sp>
      <p:sp>
        <p:nvSpPr>
          <p:cNvPr id="276506" name="Rectangle 27"/>
          <p:cNvSpPr>
            <a:spLocks noChangeArrowheads="1"/>
          </p:cNvSpPr>
          <p:nvPr/>
        </p:nvSpPr>
        <p:spPr bwMode="auto">
          <a:xfrm>
            <a:off x="8267700" y="4381500"/>
            <a:ext cx="307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40</a:t>
            </a:r>
          </a:p>
        </p:txBody>
      </p:sp>
      <p:sp>
        <p:nvSpPr>
          <p:cNvPr id="276507"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508" name="Rectangle 29"/>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Exodus</a:t>
            </a:r>
          </a:p>
        </p:txBody>
      </p:sp>
      <p:pic>
        <p:nvPicPr>
          <p:cNvPr id="171038" name="Picture 30"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2943225" y="868363"/>
            <a:ext cx="2633663" cy="197643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39" name="Picture 31"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432050" y="20955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40" name="Picture 32"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60388" y="21447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171041" name="Picture 3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171042" name="Text Box 34"/>
          <p:cNvSpPr txBox="1">
            <a:spLocks noChangeArrowheads="1"/>
          </p:cNvSpPr>
          <p:nvPr/>
        </p:nvSpPr>
        <p:spPr bwMode="auto">
          <a:xfrm>
            <a:off x="1587500" y="1228725"/>
            <a:ext cx="6351588" cy="452431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ar-JO" sz="7200" b="1" dirty="0">
                <a:solidFill>
                  <a:srgbClr val="FFEA18"/>
                </a:solidFill>
                <a:latin typeface="Comic Sans MS" charset="0"/>
                <a:cs typeface="Times New Roman" charset="0"/>
              </a:rPr>
              <a:t>تقصد</a:t>
            </a:r>
          </a:p>
          <a:p>
            <a:pPr algn="ctr" defTabSz="914400" fontAlgn="base">
              <a:spcBef>
                <a:spcPct val="50000"/>
              </a:spcBef>
              <a:spcAft>
                <a:spcPct val="0"/>
              </a:spcAft>
              <a:defRPr/>
            </a:pPr>
            <a:r>
              <a:rPr lang="ar-JO" sz="7200" b="1" dirty="0">
                <a:solidFill>
                  <a:srgbClr val="FFEA18"/>
                </a:solidFill>
                <a:latin typeface="Comic Sans MS" charset="0"/>
                <a:cs typeface="Times New Roman" charset="0"/>
              </a:rPr>
              <a:t>40 سنة</a:t>
            </a:r>
          </a:p>
          <a:p>
            <a:pPr algn="ctr" defTabSz="914400" fontAlgn="base">
              <a:spcBef>
                <a:spcPct val="50000"/>
              </a:spcBef>
              <a:spcAft>
                <a:spcPct val="0"/>
              </a:spcAft>
              <a:defRPr/>
            </a:pPr>
            <a:r>
              <a:rPr lang="ar-JO" sz="7200" b="1" dirty="0">
                <a:solidFill>
                  <a:srgbClr val="FFEA18"/>
                </a:solidFill>
                <a:latin typeface="Comic Sans MS" charset="0"/>
                <a:cs typeface="Times New Roman" charset="0"/>
              </a:rPr>
              <a:t>من هنا؟</a:t>
            </a:r>
            <a:endParaRPr lang="en-US" sz="7200" b="1" dirty="0">
              <a:solidFill>
                <a:srgbClr val="FFEA18"/>
              </a:solidFill>
              <a:latin typeface="Comic Sans MS" charset="0"/>
              <a:cs typeface="Times New Roman" charset="0"/>
            </a:endParaRPr>
          </a:p>
        </p:txBody>
      </p:sp>
      <p:sp>
        <p:nvSpPr>
          <p:cNvPr id="171043" name="Rectangle 35"/>
          <p:cNvSpPr>
            <a:spLocks noGrp="1" noChangeArrowheads="1"/>
          </p:cNvSpPr>
          <p:nvPr>
            <p:ph type="title" idx="4294967295"/>
          </p:nvPr>
        </p:nvSpPr>
        <p:spPr bwMode="auto">
          <a:xfrm>
            <a:off x="0" y="6096000"/>
            <a:ext cx="9144000" cy="762000"/>
          </a:xfrm>
          <a:prstGeom prst="rect">
            <a:avLst/>
          </a:prstGeom>
          <a:ln>
            <a:miter lim="800000"/>
            <a:headEnd/>
            <a:tailEnd/>
          </a:ln>
        </p:spPr>
        <p:txBody>
          <a:bodyPr/>
          <a:lstStyle/>
          <a:p>
            <a:pPr algn="ctr" eaLnBrk="1" hangingPunct="1">
              <a:defRPr/>
            </a:pPr>
            <a:r>
              <a:rPr lang="ar-JO" b="1" dirty="0">
                <a:latin typeface="Arial"/>
                <a:cs typeface="Arial"/>
              </a:rPr>
              <a:t>التأديب الإلهي</a:t>
            </a:r>
            <a:endParaRPr lang="en-US" b="1" dirty="0">
              <a:latin typeface="Arial"/>
              <a:cs typeface="Arial"/>
            </a:endParaRPr>
          </a:p>
        </p:txBody>
      </p:sp>
    </p:spTree>
    <p:extLst>
      <p:ext uri="{BB962C8B-B14F-4D97-AF65-F5344CB8AC3E}">
        <p14:creationId xmlns:p14="http://schemas.microsoft.com/office/powerpoint/2010/main" val="113918011"/>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1020"/>
                                        </p:tgtEl>
                                        <p:attrNameLst>
                                          <p:attrName>style.visibility</p:attrName>
                                        </p:attrNameLst>
                                      </p:cBhvr>
                                      <p:to>
                                        <p:strVal val="visible"/>
                                      </p:to>
                                    </p:set>
                                    <p:animEffect transition="in" filter="wipe(right)">
                                      <p:cBhvr>
                                        <p:cTn id="7" dur="500"/>
                                        <p:tgtEl>
                                          <p:spTgt spid="171020"/>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71018"/>
                                        </p:tgtEl>
                                        <p:attrNameLst>
                                          <p:attrName>style.visibility</p:attrName>
                                        </p:attrNameLst>
                                      </p:cBhvr>
                                      <p:to>
                                        <p:strVal val="visible"/>
                                      </p:to>
                                    </p:set>
                                    <p:animEffect transition="in" filter="wipe(right)">
                                      <p:cBhvr>
                                        <p:cTn id="11" dur="500"/>
                                        <p:tgtEl>
                                          <p:spTgt spid="171018"/>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171019"/>
                                        </p:tgtEl>
                                        <p:attrNameLst>
                                          <p:attrName>style.visibility</p:attrName>
                                        </p:attrNameLst>
                                      </p:cBhvr>
                                      <p:to>
                                        <p:strVal val="visible"/>
                                      </p:to>
                                    </p:set>
                                    <p:animEffect transition="in" filter="wipe(left)">
                                      <p:cBhvr>
                                        <p:cTn id="15" dur="500"/>
                                        <p:tgtEl>
                                          <p:spTgt spid="171019"/>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71017"/>
                                        </p:tgtEl>
                                        <p:attrNameLst>
                                          <p:attrName>style.visibility</p:attrName>
                                        </p:attrNameLst>
                                      </p:cBhvr>
                                      <p:to>
                                        <p:strVal val="visible"/>
                                      </p:to>
                                    </p:set>
                                    <p:animEffect transition="in" filter="wipe(left)">
                                      <p:cBhvr>
                                        <p:cTn id="19" dur="500"/>
                                        <p:tgtEl>
                                          <p:spTgt spid="17101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1038"/>
                                        </p:tgtEl>
                                        <p:attrNameLst>
                                          <p:attrName>style.visibility</p:attrName>
                                        </p:attrNameLst>
                                      </p:cBhvr>
                                      <p:to>
                                        <p:strVal val="visible"/>
                                      </p:to>
                                    </p:set>
                                    <p:animEffect transition="in" filter="wipe(right)">
                                      <p:cBhvr>
                                        <p:cTn id="23" dur="500"/>
                                        <p:tgtEl>
                                          <p:spTgt spid="171038"/>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171041"/>
                                        </p:tgtEl>
                                        <p:attrNameLst>
                                          <p:attrName>style.visibility</p:attrName>
                                        </p:attrNameLst>
                                      </p:cBhvr>
                                      <p:to>
                                        <p:strVal val="visible"/>
                                      </p:to>
                                    </p:set>
                                    <p:animEffect transition="in" filter="wipe(right)">
                                      <p:cBhvr>
                                        <p:cTn id="27" dur="500"/>
                                        <p:tgtEl>
                                          <p:spTgt spid="17104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1040"/>
                                        </p:tgtEl>
                                        <p:attrNameLst>
                                          <p:attrName>style.visibility</p:attrName>
                                        </p:attrNameLst>
                                      </p:cBhvr>
                                      <p:to>
                                        <p:strVal val="visible"/>
                                      </p:to>
                                    </p:set>
                                    <p:animEffect transition="in" filter="wipe(right)">
                                      <p:cBhvr>
                                        <p:cTn id="31" dur="500"/>
                                        <p:tgtEl>
                                          <p:spTgt spid="17104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1039"/>
                                        </p:tgtEl>
                                        <p:attrNameLst>
                                          <p:attrName>style.visibility</p:attrName>
                                        </p:attrNameLst>
                                      </p:cBhvr>
                                      <p:to>
                                        <p:strVal val="visible"/>
                                      </p:to>
                                    </p:set>
                                    <p:animEffect transition="in" filter="wipe(left)">
                                      <p:cBhvr>
                                        <p:cTn id="35" dur="500"/>
                                        <p:tgtEl>
                                          <p:spTgt spid="171039"/>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171042"/>
                                        </p:tgtEl>
                                        <p:attrNameLst>
                                          <p:attrName>style.visibility</p:attrName>
                                        </p:attrNameLst>
                                      </p:cBhvr>
                                      <p:to>
                                        <p:strVal val="visible"/>
                                      </p:to>
                                    </p:set>
                                    <p:anim calcmode="lin" valueType="num">
                                      <p:cBhvr>
                                        <p:cTn id="39" dur="500" fill="hold"/>
                                        <p:tgtEl>
                                          <p:spTgt spid="171042"/>
                                        </p:tgtEl>
                                        <p:attrNameLst>
                                          <p:attrName>ppt_w</p:attrName>
                                        </p:attrNameLst>
                                      </p:cBhvr>
                                      <p:tavLst>
                                        <p:tav tm="0">
                                          <p:val>
                                            <p:fltVal val="0"/>
                                          </p:val>
                                        </p:tav>
                                        <p:tav tm="100000">
                                          <p:val>
                                            <p:strVal val="#ppt_w"/>
                                          </p:val>
                                        </p:tav>
                                      </p:tavLst>
                                    </p:anim>
                                    <p:anim calcmode="lin" valueType="num">
                                      <p:cBhvr>
                                        <p:cTn id="40" dur="500" fill="hold"/>
                                        <p:tgtEl>
                                          <p:spTgt spid="171042"/>
                                        </p:tgtEl>
                                        <p:attrNameLst>
                                          <p:attrName>ppt_h</p:attrName>
                                        </p:attrNameLst>
                                      </p:cBhvr>
                                      <p:tavLst>
                                        <p:tav tm="0">
                                          <p:val>
                                            <p:fltVal val="0"/>
                                          </p:val>
                                        </p:tav>
                                        <p:tav tm="100000">
                                          <p:val>
                                            <p:strVal val="#ppt_h"/>
                                          </p:val>
                                        </p:tav>
                                      </p:tavLst>
                                    </p:anim>
                                    <p:anim calcmode="lin" valueType="num">
                                      <p:cBhvr>
                                        <p:cTn id="41" dur="500" fill="hold"/>
                                        <p:tgtEl>
                                          <p:spTgt spid="171042"/>
                                        </p:tgtEl>
                                        <p:attrNameLst>
                                          <p:attrName>ppt_x</p:attrName>
                                        </p:attrNameLst>
                                      </p:cBhvr>
                                      <p:tavLst>
                                        <p:tav tm="0">
                                          <p:val>
                                            <p:fltVal val="0.5"/>
                                          </p:val>
                                        </p:tav>
                                        <p:tav tm="100000">
                                          <p:val>
                                            <p:strVal val="#ppt_x"/>
                                          </p:val>
                                        </p:tav>
                                      </p:tavLst>
                                    </p:anim>
                                    <p:anim calcmode="lin" valueType="num">
                                      <p:cBhvr>
                                        <p:cTn id="42" dur="500" fill="hold"/>
                                        <p:tgtEl>
                                          <p:spTgt spid="1710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7" grpId="0" autoUpdateAnimBg="0"/>
      <p:bldP spid="171018" grpId="0" autoUpdateAnimBg="0"/>
      <p:bldP spid="171019" grpId="0" autoUpdateAnimBg="0"/>
      <p:bldP spid="171041" grpId="0" autoUpdateAnimBg="0"/>
      <p:bldP spid="17104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15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014821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38" y="80508"/>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تأديب العهد القديم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837" y="2993571"/>
            <a:ext cx="9138163" cy="3810001"/>
          </a:xfrm>
          <a:prstGeom prst="rect">
            <a:avLst/>
          </a:prstGeom>
        </p:spPr>
      </p:pic>
    </p:spTree>
    <p:extLst>
      <p:ext uri="{BB962C8B-B14F-4D97-AF65-F5344CB8AC3E}">
        <p14:creationId xmlns:p14="http://schemas.microsoft.com/office/powerpoint/2010/main" val="12327799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16095"/>
            <a:ext cx="9175053" cy="5885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Title 3"/>
          <p:cNvSpPr>
            <a:spLocks noGrp="1"/>
          </p:cNvSpPr>
          <p:nvPr>
            <p:ph type="ctrTitle"/>
          </p:nvPr>
        </p:nvSpPr>
        <p:spPr>
          <a:xfrm>
            <a:off x="0" y="31347"/>
            <a:ext cx="9144000" cy="1165405"/>
          </a:xfrm>
        </p:spPr>
        <p:txBody>
          <a:bodyPr anchor="ctr"/>
          <a:lstStyle/>
          <a:p>
            <a:r>
              <a:rPr lang="ar-JO" sz="3600" b="1" dirty="0"/>
              <a:t>الرجل يجمع الحطب يوم السبت</a:t>
            </a:r>
            <a:br>
              <a:rPr lang="ar-JO" sz="3600" b="1" dirty="0"/>
            </a:br>
            <a:r>
              <a:rPr lang="ar-JO" sz="3600" b="1" dirty="0"/>
              <a:t>(عَدَد 15: 30- 36)</a:t>
            </a:r>
            <a:endParaRPr lang="en-US" sz="3600" b="1" dirty="0"/>
          </a:p>
        </p:txBody>
      </p:sp>
    </p:spTree>
    <p:extLst>
      <p:ext uri="{BB962C8B-B14F-4D97-AF65-F5344CB8AC3E}">
        <p14:creationId xmlns:p14="http://schemas.microsoft.com/office/powerpoint/2010/main" val="408263114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80913"/>
            <a:ext cx="3771095" cy="6277086"/>
          </a:xfrm>
          <a:noFill/>
          <a:effectLst>
            <a:outerShdw blurRad="63500" dist="35921" dir="2700000" algn="ctr" rotWithShape="0">
              <a:schemeClr val="tx2">
                <a:alpha val="74998"/>
              </a:schemeClr>
            </a:outerShdw>
          </a:effectLst>
        </p:spPr>
        <p:txBody>
          <a:bodyPr anchor="t"/>
          <a:lstStyle/>
          <a:p>
            <a:pPr>
              <a:defRPr/>
            </a:pP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"تَعْلَمُونَ أَنَّ مَنْ خَالَفَ شَرِيعَةَ مُوسَى،</a:t>
            </a:r>
            <a:b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 كَانَ عِقَابُهُ الْمَوْتَ</a:t>
            </a:r>
            <a:b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 دُونَ رَحْمَةٍ،</a:t>
            </a:r>
            <a:b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 عَلَى أَنْ يُؤَيِّدَ مُخَالَفَتَهُ شَاهِدَانِ أَوْ ثَلاثَةٌ."</a:t>
            </a:r>
            <a:b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(عبرانيين 10: 28 قارن مع </a:t>
            </a:r>
            <a:b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عَدَد 15: 30- 36)</a:t>
            </a:r>
            <a:endParaRPr lang="en-US" sz="36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771095" y="0"/>
            <a:ext cx="5372905" cy="6858000"/>
          </a:xfrm>
          <a:prstGeom prst="rect">
            <a:avLst/>
          </a:prstGeom>
        </p:spPr>
      </p:pic>
    </p:spTree>
    <p:extLst>
      <p:ext uri="{BB962C8B-B14F-4D97-AF65-F5344CB8AC3E}">
        <p14:creationId xmlns:p14="http://schemas.microsoft.com/office/powerpoint/2010/main" val="1178767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900098"/>
                                        </p:tgtEl>
                                        <p:attrNameLst>
                                          <p:attrName>style.visibility</p:attrName>
                                        </p:attrNameLst>
                                      </p:cBhvr>
                                      <p:to>
                                        <p:strVal val="visible"/>
                                      </p:to>
                                    </p:set>
                                    <p:animEffect transition="in" filter="blinds(horizontal)">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a:effectLst>
                  <a:glow rad="177800">
                    <a:schemeClr val="tx1"/>
                  </a:glow>
                </a:effectLst>
                <a:latin typeface="Arial" charset="0"/>
                <a:ea typeface="ＭＳ Ｐゴシック" charset="0"/>
              </a:rPr>
              <a:t>The Future Reign of the Servant Kings</a:t>
            </a: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solidFill>
                    <a:srgbClr val="FFFFFF"/>
                  </a:solidFill>
                  <a:effectLst>
                    <a:glow rad="177800">
                      <a:srgbClr val="000000"/>
                    </a:glow>
                  </a:effectLst>
                  <a:latin typeface="Lucida Bright"/>
                  <a:ea typeface="ＭＳ Ｐゴシック" charset="0"/>
                  <a:cs typeface="Lucida Bright"/>
                </a:rPr>
                <a:t>القَدَر الأخير</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i="1" dirty="0">
                  <a:solidFill>
                    <a:srgbClr val="FFFFFF"/>
                  </a:solidFill>
                  <a:effectLst>
                    <a:glow rad="177800">
                      <a:srgbClr val="000000"/>
                    </a:glow>
                  </a:effectLst>
                  <a:latin typeface="Arial" charset="0"/>
                  <a:ea typeface="ＭＳ Ｐゴシック" charset="0"/>
                </a:rPr>
                <a:t>جوزيف ديلو</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i="1" dirty="0">
                  <a:solidFill>
                    <a:srgbClr val="FFFFFF"/>
                  </a:solidFill>
                  <a:effectLst>
                    <a:glow rad="177800">
                      <a:srgbClr val="000000"/>
                    </a:glow>
                  </a:effectLst>
                  <a:latin typeface="Arial" charset="0"/>
                  <a:ea typeface="ＭＳ Ｐゴシック" charset="0"/>
                </a:rPr>
                <a:t>المُلك المستقبلي</a:t>
              </a:r>
            </a:p>
            <a:p>
              <a:r>
                <a:rPr lang="ar-JO" sz="2800" b="1" i="1" dirty="0">
                  <a:solidFill>
                    <a:srgbClr val="FFFFFF"/>
                  </a:solidFill>
                  <a:effectLst>
                    <a:glow rad="177800">
                      <a:srgbClr val="000000"/>
                    </a:glow>
                  </a:effectLst>
                  <a:latin typeface="Arial" charset="0"/>
                  <a:ea typeface="ＭＳ Ｐゴシック" charset="0"/>
                </a:rPr>
                <a:t>للملوك العبيد</a:t>
              </a:r>
              <a:endParaRPr lang="en-US" sz="2800" b="1" i="1" dirty="0">
                <a:solidFill>
                  <a:srgbClr val="FFFFFF"/>
                </a:solidFill>
                <a:effectLst>
                  <a:glow rad="177800">
                    <a:srgbClr val="000000"/>
                  </a:glow>
                </a:effectLst>
                <a:latin typeface="Arial" charset="0"/>
                <a:ea typeface="ＭＳ Ｐゴシック"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جودي ديلو هو المؤلف الرئيسي لـ رؤية تشاركية</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99754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الميراث في العهد القديم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
        <p:nvSpPr>
          <p:cNvPr id="4" name="Rectangle: Rounded Corners 3">
            <a:extLst>
              <a:ext uri="{FF2B5EF4-FFF2-40B4-BE49-F238E27FC236}">
                <a16:creationId xmlns:a16="http://schemas.microsoft.com/office/drawing/2014/main" id="{A7CC7CEE-030C-4193-BFE1-21A17C84C3D4}"/>
              </a:ext>
            </a:extLst>
          </p:cNvPr>
          <p:cNvSpPr/>
          <p:nvPr/>
        </p:nvSpPr>
        <p:spPr bwMode="auto">
          <a:xfrm>
            <a:off x="1280160" y="3883511"/>
            <a:ext cx="580913" cy="411036"/>
          </a:xfrm>
          <a:prstGeom prst="roundRect">
            <a:avLst/>
          </a:prstGeom>
          <a:solidFill>
            <a:srgbClr val="99663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غزة</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E458466-DA51-4BCA-935B-F78DE37A013D}"/>
              </a:ext>
            </a:extLst>
          </p:cNvPr>
          <p:cNvSpPr/>
          <p:nvPr/>
        </p:nvSpPr>
        <p:spPr bwMode="auto">
          <a:xfrm>
            <a:off x="1861073" y="3119718"/>
            <a:ext cx="1011219" cy="411036"/>
          </a:xfrm>
          <a:prstGeom prst="roundRect">
            <a:avLst/>
          </a:prstGeom>
          <a:solidFill>
            <a:srgbClr val="99663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أشقلون</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5C0F8DB-7CFF-4955-8742-619B655AA130}"/>
              </a:ext>
            </a:extLst>
          </p:cNvPr>
          <p:cNvSpPr/>
          <p:nvPr/>
        </p:nvSpPr>
        <p:spPr bwMode="auto">
          <a:xfrm>
            <a:off x="1355464" y="2345167"/>
            <a:ext cx="903642" cy="411036"/>
          </a:xfrm>
          <a:prstGeom prst="roundRect">
            <a:avLst/>
          </a:prstGeom>
          <a:solidFill>
            <a:srgbClr val="3399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أشدود</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D6922FBC-66A0-4BD3-AF00-3EDBF93C1D09}"/>
              </a:ext>
            </a:extLst>
          </p:cNvPr>
          <p:cNvSpPr/>
          <p:nvPr/>
        </p:nvSpPr>
        <p:spPr bwMode="auto">
          <a:xfrm>
            <a:off x="979453" y="1495313"/>
            <a:ext cx="1473292" cy="717503"/>
          </a:xfrm>
          <a:prstGeom prst="roundRect">
            <a:avLst/>
          </a:prstGeom>
          <a:solidFill>
            <a:srgbClr val="3399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البحر الأبيض المتوسط</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1F50AEC-650E-434B-89A4-05B3167DDD34}"/>
              </a:ext>
            </a:extLst>
          </p:cNvPr>
          <p:cNvSpPr/>
          <p:nvPr/>
        </p:nvSpPr>
        <p:spPr bwMode="auto">
          <a:xfrm>
            <a:off x="2108499" y="5658522"/>
            <a:ext cx="1108037" cy="411036"/>
          </a:xfrm>
          <a:prstGeom prst="roundRect">
            <a:avLst/>
          </a:prstGeom>
          <a:solidFill>
            <a:srgbClr val="99663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بئر سبع</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D945301-1478-4363-9C91-D965A6848A71}"/>
              </a:ext>
            </a:extLst>
          </p:cNvPr>
          <p:cNvSpPr/>
          <p:nvPr/>
        </p:nvSpPr>
        <p:spPr bwMode="auto">
          <a:xfrm>
            <a:off x="5841402" y="5066852"/>
            <a:ext cx="839097" cy="411036"/>
          </a:xfrm>
          <a:prstGeom prst="roundRect">
            <a:avLst/>
          </a:prstGeom>
          <a:solidFill>
            <a:srgbClr val="99663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مسادا</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54338E1A-5BAF-46E5-9E7A-AA2CFCBA0007}"/>
              </a:ext>
            </a:extLst>
          </p:cNvPr>
          <p:cNvSpPr/>
          <p:nvPr/>
        </p:nvSpPr>
        <p:spPr bwMode="auto">
          <a:xfrm>
            <a:off x="4776395" y="2212816"/>
            <a:ext cx="1065007" cy="411036"/>
          </a:xfrm>
          <a:prstGeom prst="roundRect">
            <a:avLst/>
          </a:prstGeom>
          <a:solidFill>
            <a:srgbClr val="99663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أورشليم</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AD57B9DF-4613-4B97-B700-80EDAED33B86}"/>
              </a:ext>
            </a:extLst>
          </p:cNvPr>
          <p:cNvSpPr/>
          <p:nvPr/>
        </p:nvSpPr>
        <p:spPr bwMode="auto">
          <a:xfrm>
            <a:off x="4658061" y="2756203"/>
            <a:ext cx="1065007" cy="411036"/>
          </a:xfrm>
          <a:prstGeom prst="roundRect">
            <a:avLst/>
          </a:prstGeom>
          <a:solidFill>
            <a:srgbClr val="99663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بيت لحم</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56CA2CF-2BE8-45BE-81CE-04B727C7C27C}"/>
              </a:ext>
            </a:extLst>
          </p:cNvPr>
          <p:cNvSpPr/>
          <p:nvPr/>
        </p:nvSpPr>
        <p:spPr bwMode="auto">
          <a:xfrm>
            <a:off x="4346089" y="4152452"/>
            <a:ext cx="925158" cy="411036"/>
          </a:xfrm>
          <a:prstGeom prst="roundRect">
            <a:avLst/>
          </a:prstGeom>
          <a:solidFill>
            <a:srgbClr val="99663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حبرون</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4CEF4022-35A3-4997-A07D-59AA45A9C2E4}"/>
              </a:ext>
            </a:extLst>
          </p:cNvPr>
          <p:cNvSpPr/>
          <p:nvPr/>
        </p:nvSpPr>
        <p:spPr bwMode="auto">
          <a:xfrm>
            <a:off x="6433073" y="1495313"/>
            <a:ext cx="839097" cy="411036"/>
          </a:xfrm>
          <a:prstGeom prst="roundRect">
            <a:avLst/>
          </a:prstGeom>
          <a:solidFill>
            <a:srgbClr val="99663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أريحا</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54299992-DC37-4AB4-B37C-EAA3C5D88E8B}"/>
              </a:ext>
            </a:extLst>
          </p:cNvPr>
          <p:cNvSpPr/>
          <p:nvPr/>
        </p:nvSpPr>
        <p:spPr bwMode="auto">
          <a:xfrm>
            <a:off x="7035501" y="3429000"/>
            <a:ext cx="699247" cy="649399"/>
          </a:xfrm>
          <a:prstGeom prst="roundRect">
            <a:avLst/>
          </a:prstGeom>
          <a:solidFill>
            <a:srgbClr val="3399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البحر الميت</a:t>
            </a:r>
            <a:endPar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43D075F-980E-4B41-86C6-6DCF101B4F50}"/>
              </a:ext>
            </a:extLst>
          </p:cNvPr>
          <p:cNvSpPr/>
          <p:nvPr/>
        </p:nvSpPr>
        <p:spPr bwMode="auto">
          <a:xfrm>
            <a:off x="2581835" y="2212816"/>
            <a:ext cx="1065007" cy="717503"/>
          </a:xfrm>
          <a:prstGeom prst="roundRect">
            <a:avLst/>
          </a:prstGeom>
          <a:solidFill>
            <a:srgbClr val="99663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سهل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الفلستيين</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DFE2A9E-18E8-40A4-954B-1900F541B8B9}"/>
              </a:ext>
            </a:extLst>
          </p:cNvPr>
          <p:cNvSpPr/>
          <p:nvPr/>
        </p:nvSpPr>
        <p:spPr bwMode="auto">
          <a:xfrm>
            <a:off x="4776395" y="3302598"/>
            <a:ext cx="1904104" cy="785606"/>
          </a:xfrm>
          <a:prstGeom prst="roundRect">
            <a:avLst/>
          </a:prstGeom>
          <a:solidFill>
            <a:srgbClr val="99663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تلال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الأرد</a:t>
            </a:r>
            <a:r>
              <a:rPr lang="ar-JO" sz="2000" b="1" dirty="0">
                <a:latin typeface="Arial" panose="020B0604020202020204" pitchFamily="34" charset="0"/>
                <a:cs typeface="Arial" panose="020B0604020202020204" pitchFamily="34" charset="0"/>
              </a:rPr>
              <a:t>ن</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D9C52411-CA50-45F6-9706-060308882885}"/>
              </a:ext>
            </a:extLst>
          </p:cNvPr>
          <p:cNvSpPr/>
          <p:nvPr/>
        </p:nvSpPr>
        <p:spPr bwMode="auto">
          <a:xfrm rot="2194334">
            <a:off x="3340127" y="3140591"/>
            <a:ext cx="609716" cy="1208333"/>
          </a:xfrm>
          <a:prstGeom prst="roundRect">
            <a:avLst/>
          </a:prstGeom>
          <a:solidFill>
            <a:srgbClr val="996633"/>
          </a:solidFill>
          <a:ln w="9525" cap="flat" cmpd="sng" algn="ctr">
            <a:noFill/>
            <a:prstDash val="solid"/>
            <a:round/>
            <a:headEnd type="none" w="med" len="med"/>
            <a:tailEnd type="stealth" w="lg" len="lg"/>
          </a:ln>
          <a:effectLst/>
        </p:spPr>
        <p:txBody>
          <a:bodyPr vert="vert270"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شفيلة</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654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الميراث في العهد القديم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6088" indent="-446088" algn="r" rtl="1"/>
            <a:r>
              <a:rPr lang="ar-JO" sz="2800" b="1" dirty="0">
                <a:solidFill>
                  <a:srgbClr val="FFFFFF"/>
                </a:solidFill>
                <a:latin typeface="Arial" panose="020B0604020202020204" pitchFamily="34" charset="0"/>
                <a:cs typeface="Arial" panose="020B0604020202020204" pitchFamily="34" charset="0"/>
              </a:rPr>
              <a:t>1-	يوجد فرق بين وراثة أرض كنعان والعيش فيها. </a:t>
            </a:r>
          </a:p>
          <a:p>
            <a:pPr marL="446088" indent="-446088" algn="r" rtl="1"/>
            <a:r>
              <a:rPr lang="ar-JO" sz="2800" b="1" dirty="0">
                <a:solidFill>
                  <a:srgbClr val="FFFFFF"/>
                </a:solidFill>
                <a:latin typeface="Arial" panose="020B0604020202020204" pitchFamily="34" charset="0"/>
                <a:cs typeface="Arial" panose="020B0604020202020204" pitchFamily="34" charset="0"/>
              </a:rPr>
              <a:t>    فالأول يشير إلى الملكية والآخر إلى مجرد الإقامة.</a:t>
            </a:r>
          </a:p>
          <a:p>
            <a:pPr marL="446088" indent="-446088" algn="r" rtl="1"/>
            <a:endParaRPr lang="ar-JO" sz="2800" b="1" dirty="0">
              <a:solidFill>
                <a:srgbClr val="FFFFFF"/>
              </a:solidFill>
              <a:latin typeface="Arial" panose="020B0604020202020204" pitchFamily="34" charset="0"/>
              <a:cs typeface="Arial" panose="020B0604020202020204" pitchFamily="34" charset="0"/>
            </a:endParaRPr>
          </a:p>
          <a:p>
            <a:pPr marL="446088" indent="-446088" algn="r" rtl="1"/>
            <a:r>
              <a:rPr lang="ar-JO" sz="2800" b="1" dirty="0">
                <a:solidFill>
                  <a:srgbClr val="FFFFFF"/>
                </a:solidFill>
                <a:latin typeface="Arial" panose="020B0604020202020204" pitchFamily="34" charset="0"/>
                <a:cs typeface="Arial" panose="020B0604020202020204" pitchFamily="34" charset="0"/>
              </a:rPr>
              <a:t>2-	بينما وُعدتْ إسرائيل بالميراث كأمة،</a:t>
            </a:r>
          </a:p>
          <a:p>
            <a:pPr marL="446088" indent="-446088" algn="r" rtl="1"/>
            <a:r>
              <a:rPr lang="ar-JO" sz="2800" b="1" dirty="0">
                <a:solidFill>
                  <a:srgbClr val="FFFFFF"/>
                </a:solidFill>
                <a:latin typeface="Arial" panose="020B0604020202020204" pitchFamily="34" charset="0"/>
                <a:cs typeface="Arial" panose="020B0604020202020204" pitchFamily="34" charset="0"/>
              </a:rPr>
              <a:t>    فقد كان الشرط للمحافظة على حق</a:t>
            </a:r>
          </a:p>
          <a:p>
            <a:pPr marL="446088" indent="-446088" algn="r" rtl="1"/>
            <a:r>
              <a:rPr lang="ar-JO" sz="2800" b="1" dirty="0">
                <a:solidFill>
                  <a:srgbClr val="FFFFFF"/>
                </a:solidFill>
                <a:latin typeface="Arial" panose="020B0604020202020204" pitchFamily="34" charset="0"/>
                <a:cs typeface="Arial" panose="020B0604020202020204" pitchFamily="34" charset="0"/>
              </a:rPr>
              <a:t>    ميراث أرض كنعان هو الإيمان، </a:t>
            </a:r>
          </a:p>
          <a:p>
            <a:pPr marL="446088" indent="-446088" algn="r" rtl="1"/>
            <a:r>
              <a:rPr lang="ar-JO" sz="2800" b="1" dirty="0">
                <a:solidFill>
                  <a:srgbClr val="FFFFFF"/>
                </a:solidFill>
                <a:latin typeface="Arial" panose="020B0604020202020204" pitchFamily="34" charset="0"/>
                <a:cs typeface="Arial" panose="020B0604020202020204" pitchFamily="34" charset="0"/>
              </a:rPr>
              <a:t>    والطاعة وإنجاز المهمة.</a:t>
            </a:r>
          </a:p>
          <a:p>
            <a:pPr marL="446088" indent="-446088" algn="r" rtl="1"/>
            <a:r>
              <a:rPr lang="ar-JO" sz="2800" b="1" dirty="0">
                <a:solidFill>
                  <a:srgbClr val="FFFFFF"/>
                </a:solidFill>
                <a:latin typeface="Arial" panose="020B0604020202020204" pitchFamily="34" charset="0"/>
                <a:cs typeface="Arial" panose="020B0604020202020204" pitchFamily="34" charset="0"/>
              </a:rPr>
              <a:t>    في حين أن الوعد، كونه وطنيًا،</a:t>
            </a:r>
          </a:p>
          <a:p>
            <a:pPr marL="446088" indent="-446088" algn="r" rtl="1"/>
            <a:r>
              <a:rPr lang="ar-JO" sz="2800" b="1" dirty="0">
                <a:solidFill>
                  <a:srgbClr val="FFFFFF"/>
                </a:solidFill>
                <a:latin typeface="Arial" panose="020B0604020202020204" pitchFamily="34" charset="0"/>
                <a:cs typeface="Arial" panose="020B0604020202020204" pitchFamily="34" charset="0"/>
              </a:rPr>
              <a:t>   فلم يطبّق إلا على البقية المؤمنة والمطيعة.</a:t>
            </a: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21804555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الميراث في العهد القديم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rtl="1"/>
            <a:r>
              <a:rPr lang="ar-JO" dirty="0">
                <a:solidFill>
                  <a:srgbClr val="FFFFFF"/>
                </a:solidFill>
                <a:latin typeface="Arial" panose="020B0604020202020204" pitchFamily="34" charset="0"/>
                <a:cs typeface="Arial" panose="020B0604020202020204" pitchFamily="34" charset="0"/>
              </a:rPr>
              <a:t>3-	لا يجب أن يساوى الميراث بالسماء،</a:t>
            </a:r>
          </a:p>
          <a:p>
            <a:pPr algn="r" rtl="1"/>
            <a:r>
              <a:rPr lang="ar-JO" dirty="0">
                <a:solidFill>
                  <a:srgbClr val="FFFFFF"/>
                </a:solidFill>
                <a:latin typeface="Arial" panose="020B0604020202020204" pitchFamily="34" charset="0"/>
                <a:cs typeface="Arial" panose="020B0604020202020204" pitchFamily="34" charset="0"/>
              </a:rPr>
              <a:t>    بل بشيء بالإضافة إلى السماء،</a:t>
            </a:r>
          </a:p>
          <a:p>
            <a:pPr algn="r" rtl="1"/>
            <a:r>
              <a:rPr lang="ar-JO" dirty="0">
                <a:solidFill>
                  <a:srgbClr val="FFFFFF"/>
                </a:solidFill>
                <a:latin typeface="Arial" panose="020B0604020202020204" pitchFamily="34" charset="0"/>
                <a:cs typeface="Arial" panose="020B0604020202020204" pitchFamily="34" charset="0"/>
              </a:rPr>
              <a:t>    موعود به لأولئك المؤمنين الذين يطيعون الرب بكل أمانة.</a:t>
            </a:r>
          </a:p>
          <a:p>
            <a:pPr algn="r" rtl="1"/>
            <a:endParaRPr lang="ar-JO" dirty="0">
              <a:solidFill>
                <a:srgbClr val="FFFFFF"/>
              </a:solidFill>
              <a:latin typeface="Arial" panose="020B0604020202020204" pitchFamily="34" charset="0"/>
              <a:cs typeface="Arial" panose="020B0604020202020204" pitchFamily="34" charset="0"/>
            </a:endParaRPr>
          </a:p>
          <a:p>
            <a:pPr algn="r" rtl="1"/>
            <a:r>
              <a:rPr lang="ar-JO" dirty="0">
                <a:solidFill>
                  <a:srgbClr val="FFFFFF"/>
                </a:solidFill>
                <a:latin typeface="Arial" panose="020B0604020202020204" pitchFamily="34" charset="0"/>
                <a:cs typeface="Arial" panose="020B0604020202020204" pitchFamily="34" charset="0"/>
              </a:rPr>
              <a:t>4-	كما فقد مؤمنو العهد القديم ميراثهم الأرضي</a:t>
            </a:r>
          </a:p>
          <a:p>
            <a:pPr algn="r" rtl="1"/>
            <a:r>
              <a:rPr lang="ar-JO" dirty="0">
                <a:solidFill>
                  <a:srgbClr val="FFFFFF"/>
                </a:solidFill>
                <a:latin typeface="Arial" panose="020B0604020202020204" pitchFamily="34" charset="0"/>
                <a:cs typeface="Arial" panose="020B0604020202020204" pitchFamily="34" charset="0"/>
              </a:rPr>
              <a:t>    بسبب العصيان، يمكننا نحن أيضًا</a:t>
            </a:r>
          </a:p>
          <a:p>
            <a:pPr algn="r" rtl="1"/>
            <a:r>
              <a:rPr lang="ar-JO" dirty="0">
                <a:solidFill>
                  <a:srgbClr val="FFFFFF"/>
                </a:solidFill>
                <a:latin typeface="Arial" panose="020B0604020202020204" pitchFamily="34" charset="0"/>
                <a:cs typeface="Arial" panose="020B0604020202020204" pitchFamily="34" charset="0"/>
              </a:rPr>
              <a:t>    أن نخسر مكافأتنا المستقبلية (الميراث) بفشل مماثل. </a:t>
            </a:r>
          </a:p>
          <a:p>
            <a:pPr algn="r" rtl="1"/>
            <a:r>
              <a:rPr lang="ar-JO" dirty="0">
                <a:solidFill>
                  <a:srgbClr val="FFFFFF"/>
                </a:solidFill>
                <a:latin typeface="Arial" panose="020B0604020202020204" pitchFamily="34" charset="0"/>
                <a:cs typeface="Arial" panose="020B0604020202020204" pitchFamily="34" charset="0"/>
              </a:rPr>
              <a:t>   ومع ذلك فإن فقدان الميراث لا يعني فقدان الخلاص.</a:t>
            </a: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692707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إرما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0" y="6439973"/>
            <a:ext cx="9144000" cy="400110"/>
          </a:xfrm>
          <a:prstGeom prst="rect">
            <a:avLst/>
          </a:prstGeom>
          <a:solidFill>
            <a:srgbClr val="000514"/>
          </a:solidFill>
        </p:spPr>
        <p:txBody>
          <a:bodyPr wrap="square">
            <a:spAutoFit/>
          </a:bodyPr>
          <a:lstStyle/>
          <a:p>
            <a:pPr algn="ctr" defTabSz="457200"/>
            <a:r>
              <a:rPr lang="ar-JO" sz="2000" b="1" dirty="0">
                <a:solidFill>
                  <a:srgbClr val="FFFFFF"/>
                </a:solidFill>
                <a:latin typeface="Arial"/>
                <a:cs typeface="Arial"/>
              </a:rPr>
              <a:t>سيارات تستقر فوق شارع غمرته المياه في جزيرة سان مارتن بعد الإعصار إرما</a:t>
            </a:r>
            <a:endParaRPr lang="en-US" sz="2000" b="1" dirty="0">
              <a:solidFill>
                <a:srgbClr val="FFFFFF"/>
              </a:solidFill>
              <a:latin typeface="Arial"/>
              <a:cs typeface="Arial"/>
            </a:endParaRPr>
          </a:p>
        </p:txBody>
      </p:sp>
    </p:spTree>
    <p:extLst>
      <p:ext uri="{BB962C8B-B14F-4D97-AF65-F5344CB8AC3E}">
        <p14:creationId xmlns:p14="http://schemas.microsoft.com/office/powerpoint/2010/main" val="16457423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الميراث في العهد القديم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rtl="1"/>
            <a:r>
              <a:rPr lang="ar-JO" dirty="0">
                <a:solidFill>
                  <a:srgbClr val="FFFFFF"/>
                </a:solidFill>
              </a:rPr>
              <a:t>5-	نوعان من الميراث تم التمتع بهما في العهد القديم.</a:t>
            </a:r>
          </a:p>
          <a:p>
            <a:pPr algn="r" rtl="1"/>
            <a:r>
              <a:rPr lang="ar-JO" dirty="0">
                <a:solidFill>
                  <a:srgbClr val="FFFFFF"/>
                </a:solidFill>
              </a:rPr>
              <a:t>    جميع الإسرائيليين الذين آمنوا وبالتالي تجددوا،</a:t>
            </a:r>
          </a:p>
          <a:p>
            <a:pPr algn="r" rtl="1"/>
            <a:r>
              <a:rPr lang="ar-JO" dirty="0">
                <a:solidFill>
                  <a:srgbClr val="FFFFFF"/>
                </a:solidFill>
              </a:rPr>
              <a:t>    كان الله بمثابة ميراثًا لهم. لكن ليس جميعهم ورثوا الأرض. </a:t>
            </a:r>
          </a:p>
          <a:p>
            <a:pPr algn="r" rtl="1"/>
            <a:r>
              <a:rPr lang="ar-JO" dirty="0">
                <a:solidFill>
                  <a:srgbClr val="FFFFFF"/>
                </a:solidFill>
              </a:rPr>
              <a:t>    وهذا يمهد الطريق لمفهوم أن العهد الجديد قد يعلّم أيضًا عن ميراثين.</a:t>
            </a:r>
          </a:p>
          <a:p>
            <a:pPr algn="r" rtl="1"/>
            <a:r>
              <a:rPr lang="ar-JO" dirty="0">
                <a:solidFill>
                  <a:srgbClr val="FFFFFF"/>
                </a:solidFill>
              </a:rPr>
              <a:t>    نحن جميعنا ورثة الله،</a:t>
            </a:r>
          </a:p>
          <a:p>
            <a:pPr algn="r" rtl="1"/>
            <a:r>
              <a:rPr lang="ar-JO" dirty="0">
                <a:solidFill>
                  <a:srgbClr val="FFFFFF"/>
                </a:solidFill>
              </a:rPr>
              <a:t>    لكننا لسنا جميعنا ورثة بالاشتراك مع المسيح،</a:t>
            </a:r>
          </a:p>
          <a:p>
            <a:pPr algn="r" rtl="1"/>
            <a:r>
              <a:rPr lang="ar-JO" dirty="0">
                <a:solidFill>
                  <a:srgbClr val="FFFFFF"/>
                </a:solidFill>
              </a:rPr>
              <a:t>    ما لم نواظب حتى نهاية الحياة.</a:t>
            </a:r>
          </a:p>
          <a:p>
            <a:pPr algn="r" rtl="1"/>
            <a:r>
              <a:rPr lang="ar-JO" dirty="0">
                <a:solidFill>
                  <a:srgbClr val="FFFFFF"/>
                </a:solidFill>
              </a:rPr>
              <a:t>    والأول يشير إلى خلاصنا والآخر يشير إلى مكافأتنا. </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656673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الميراث في العهد القديم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rtl="1"/>
            <a:r>
              <a:rPr lang="ar-JO" dirty="0">
                <a:solidFill>
                  <a:srgbClr val="FFFFFF"/>
                </a:solidFill>
                <a:latin typeface="Arial" panose="020B0604020202020204" pitchFamily="34" charset="0"/>
                <a:cs typeface="Arial" panose="020B0604020202020204" pitchFamily="34" charset="0"/>
              </a:rPr>
              <a:t>6-	كان ابن إسرائيل وريثًا لكل من الله ووريثًا لكنعان </a:t>
            </a:r>
          </a:p>
          <a:p>
            <a:pPr algn="r" rtl="1"/>
            <a:r>
              <a:rPr lang="ar-JO" dirty="0">
                <a:solidFill>
                  <a:srgbClr val="FFFFFF"/>
                </a:solidFill>
                <a:latin typeface="Arial" panose="020B0604020202020204" pitchFamily="34" charset="0"/>
                <a:cs typeface="Arial" panose="020B0604020202020204" pitchFamily="34" charset="0"/>
              </a:rPr>
              <a:t>   بقوة الإيمان بالله الذي أدى إلى التجديد.</a:t>
            </a:r>
          </a:p>
          <a:p>
            <a:pPr algn="r" rtl="1"/>
            <a:r>
              <a:rPr lang="ar-JO" dirty="0">
                <a:solidFill>
                  <a:srgbClr val="FFFFFF"/>
                </a:solidFill>
                <a:latin typeface="Arial" panose="020B0604020202020204" pitchFamily="34" charset="0"/>
                <a:cs typeface="Arial" panose="020B0604020202020204" pitchFamily="34" charset="0"/>
              </a:rPr>
              <a:t>   ومع ذلك فإن المؤمنين في إسرائيل الذين كانوا مخلصين،</a:t>
            </a:r>
          </a:p>
          <a:p>
            <a:pPr algn="r" rtl="1"/>
            <a:r>
              <a:rPr lang="ar-JO" dirty="0">
                <a:solidFill>
                  <a:srgbClr val="FFFFFF"/>
                </a:solidFill>
                <a:latin typeface="Arial" panose="020B0604020202020204" pitchFamily="34" charset="0"/>
                <a:cs typeface="Arial" panose="020B0604020202020204" pitchFamily="34" charset="0"/>
              </a:rPr>
              <a:t>   سيحافظون على مكانتهم</a:t>
            </a:r>
          </a:p>
          <a:p>
            <a:pPr algn="r" rtl="1"/>
            <a:r>
              <a:rPr lang="ar-JO" dirty="0">
                <a:solidFill>
                  <a:srgbClr val="FFFFFF"/>
                </a:solidFill>
                <a:latin typeface="Arial" panose="020B0604020202020204" pitchFamily="34" charset="0"/>
                <a:cs typeface="Arial" panose="020B0604020202020204" pitchFamily="34" charset="0"/>
              </a:rPr>
              <a:t>   كأبناء بكر ينالون بالفعل ما وعِدَ بهم كميراث. </a:t>
            </a:r>
            <a:endParaRPr lang="en-SG" dirty="0">
              <a:solidFill>
                <a:srgbClr val="FFFFFF"/>
              </a:solidFill>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63892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الميراث في العهد الجديد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4819348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نوعان من الميراث</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وَمَادُمْنَا أَوْلاداً، </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فَنَحْنُ أَيْضاً وَارِثُونَ؛ </a:t>
            </a:r>
            <a:r>
              <a:rPr lang="ar-JO" sz="3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وَرَثَةُ اللهِ </a:t>
            </a:r>
            <a:endParaRPr lang="en-US" sz="3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sz="3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وَشُرَكَاءُ الْمَسِيحِ فِي الإِرْثِ</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وَإِنْ كُنَّا الآنَ نُشَارِكُهُ فِي مُقَاسَاةِ الأَلَمِ، فَلأَنَّنَا سَوْفَ نُشَارِكُهُ </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فِي التَّمَتُّعِ بِالْمَجْدِ.“</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(رومية 8: 17).</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الخلاص</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المكافأة</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338520" y="2926703"/>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Down Arrow 7"/>
          <p:cNvSpPr/>
          <p:nvPr/>
        </p:nvSpPr>
        <p:spPr bwMode="auto">
          <a:xfrm>
            <a:off x="7661756" y="2914091"/>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83338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762000"/>
            <a:ext cx="9144000" cy="755650"/>
            <a:chOff x="0" y="0"/>
            <a:chExt cx="4560" cy="671"/>
          </a:xfrm>
        </p:grpSpPr>
        <p:sp>
          <p:nvSpPr>
            <p:cNvPr id="278635"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dirty="0">
                  <a:solidFill>
                    <a:srgbClr val="FFFFFF"/>
                  </a:solidFill>
                  <a:latin typeface="Arial Narrow" charset="0"/>
                  <a:ea typeface="SimSun" charset="0"/>
                  <a:cs typeface="SimSun" charset="0"/>
                </a:rPr>
                <a:t> </a:t>
              </a:r>
              <a:r>
                <a:rPr lang="ar-JO" altLang="zh-CN" sz="3600" b="1" dirty="0">
                  <a:solidFill>
                    <a:srgbClr val="FFFFFF"/>
                  </a:solidFill>
                  <a:latin typeface="Arial Narrow" charset="0"/>
                  <a:ea typeface="SimSun" charset="0"/>
                  <a:cs typeface="SimSun" charset="0"/>
                </a:rPr>
                <a:t>الاستعداد لامتلاك الأرض</a:t>
              </a:r>
              <a:endParaRPr lang="en-US" altLang="zh-CN" sz="3600" dirty="0">
                <a:solidFill>
                  <a:srgbClr val="FFFFFF"/>
                </a:solidFill>
                <a:latin typeface="Arial Narrow" charset="0"/>
                <a:ea typeface="SimSun" charset="0"/>
                <a:cs typeface="SimSun" charset="0"/>
              </a:endParaRPr>
            </a:p>
          </p:txBody>
        </p:sp>
        <p:sp>
          <p:nvSpPr>
            <p:cNvPr id="278636"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1" name="Group 5"/>
          <p:cNvGrpSpPr>
            <a:grpSpLocks/>
          </p:cNvGrpSpPr>
          <p:nvPr/>
        </p:nvGrpSpPr>
        <p:grpSpPr bwMode="auto">
          <a:xfrm>
            <a:off x="0" y="1517650"/>
            <a:ext cx="2630488" cy="904875"/>
            <a:chOff x="0" y="671"/>
            <a:chExt cx="1312" cy="805"/>
          </a:xfrm>
        </p:grpSpPr>
        <p:sp>
          <p:nvSpPr>
            <p:cNvPr id="278633"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القديم</a:t>
              </a:r>
              <a:endParaRPr lang="en-US" altLang="zh-CN" sz="2400" dirty="0">
                <a:solidFill>
                  <a:srgbClr val="FFFFFF"/>
                </a:solidFill>
                <a:latin typeface="Arial Narrow" charset="0"/>
                <a:ea typeface="SimSun" charset="0"/>
                <a:cs typeface="SimSun" charset="0"/>
              </a:endParaRPr>
            </a:p>
          </p:txBody>
        </p:sp>
        <p:sp>
          <p:nvSpPr>
            <p:cNvPr id="278634"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2" name="Group 8"/>
          <p:cNvGrpSpPr>
            <a:grpSpLocks/>
          </p:cNvGrpSpPr>
          <p:nvPr/>
        </p:nvGrpSpPr>
        <p:grpSpPr bwMode="auto">
          <a:xfrm>
            <a:off x="2630488" y="1517650"/>
            <a:ext cx="3673475" cy="904875"/>
            <a:chOff x="1312" y="671"/>
            <a:chExt cx="1832" cy="805"/>
          </a:xfrm>
        </p:grpSpPr>
        <p:sp>
          <p:nvSpPr>
            <p:cNvPr id="278631"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Narrow" charset="0"/>
                  <a:ea typeface="SimSun" charset="0"/>
                  <a:cs typeface="SimSun" charset="0"/>
                </a:rPr>
                <a:t>تأجيل بسبب</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الإيمان</a:t>
              </a:r>
              <a:endParaRPr lang="en-US" altLang="zh-CN" sz="2400" dirty="0">
                <a:solidFill>
                  <a:srgbClr val="FFFFFF"/>
                </a:solidFill>
                <a:latin typeface="Arial Narrow" charset="0"/>
                <a:ea typeface="SimSun" charset="0"/>
                <a:cs typeface="SimSun" charset="0"/>
              </a:endParaRPr>
            </a:p>
          </p:txBody>
        </p:sp>
        <p:sp>
          <p:nvSpPr>
            <p:cNvPr id="278632"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3" name="Group 11"/>
          <p:cNvGrpSpPr>
            <a:grpSpLocks/>
          </p:cNvGrpSpPr>
          <p:nvPr/>
        </p:nvGrpSpPr>
        <p:grpSpPr bwMode="auto">
          <a:xfrm>
            <a:off x="6303963" y="1517650"/>
            <a:ext cx="2840037" cy="904875"/>
            <a:chOff x="3144" y="671"/>
            <a:chExt cx="1416" cy="805"/>
          </a:xfrm>
        </p:grpSpPr>
        <p:sp>
          <p:nvSpPr>
            <p:cNvPr id="278629"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Narrow" charset="0"/>
                  <a:ea typeface="SimSun" charset="0"/>
                  <a:cs typeface="SimSun" charset="0"/>
                </a:rPr>
                <a:t>استعداد</a:t>
              </a:r>
            </a:p>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الجيل الجديد</a:t>
              </a:r>
              <a:endParaRPr lang="en-US" altLang="zh-CN" sz="2400" dirty="0">
                <a:solidFill>
                  <a:srgbClr val="FFFFFF"/>
                </a:solidFill>
                <a:latin typeface="Arial Narrow" charset="0"/>
                <a:ea typeface="SimSun" charset="0"/>
                <a:cs typeface="SimSun" charset="0"/>
              </a:endParaRPr>
            </a:p>
          </p:txBody>
        </p:sp>
        <p:sp>
          <p:nvSpPr>
            <p:cNvPr id="278630"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4" name="Group 14"/>
          <p:cNvGrpSpPr>
            <a:grpSpLocks/>
          </p:cNvGrpSpPr>
          <p:nvPr/>
        </p:nvGrpSpPr>
        <p:grpSpPr bwMode="auto">
          <a:xfrm>
            <a:off x="0" y="2422525"/>
            <a:ext cx="2630488" cy="476250"/>
            <a:chOff x="0" y="1476"/>
            <a:chExt cx="1312" cy="422"/>
          </a:xfrm>
        </p:grpSpPr>
        <p:sp>
          <p:nvSpPr>
            <p:cNvPr id="278627"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 1- 10: 10</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78628"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5" name="Group 17"/>
          <p:cNvGrpSpPr>
            <a:grpSpLocks/>
          </p:cNvGrpSpPr>
          <p:nvPr/>
        </p:nvGrpSpPr>
        <p:grpSpPr bwMode="auto">
          <a:xfrm>
            <a:off x="2630488" y="2422525"/>
            <a:ext cx="3673475" cy="476250"/>
            <a:chOff x="1312" y="1476"/>
            <a:chExt cx="1832" cy="422"/>
          </a:xfrm>
        </p:grpSpPr>
        <p:sp>
          <p:nvSpPr>
            <p:cNvPr id="278625"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10: 11- 25: 18</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78626"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6" name="Group 20"/>
          <p:cNvGrpSpPr>
            <a:grpSpLocks/>
          </p:cNvGrpSpPr>
          <p:nvPr/>
        </p:nvGrpSpPr>
        <p:grpSpPr bwMode="auto">
          <a:xfrm>
            <a:off x="6303963" y="2422525"/>
            <a:ext cx="2840037" cy="476250"/>
            <a:chOff x="3144" y="1476"/>
            <a:chExt cx="1416" cy="422"/>
          </a:xfrm>
        </p:grpSpPr>
        <p:sp>
          <p:nvSpPr>
            <p:cNvPr id="278623"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26-36</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78624"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7" name="Group 23"/>
          <p:cNvGrpSpPr>
            <a:grpSpLocks/>
          </p:cNvGrpSpPr>
          <p:nvPr/>
        </p:nvGrpSpPr>
        <p:grpSpPr bwMode="auto">
          <a:xfrm>
            <a:off x="0" y="2898775"/>
            <a:ext cx="2630488" cy="474663"/>
            <a:chOff x="0" y="1898"/>
            <a:chExt cx="1312" cy="422"/>
          </a:xfrm>
        </p:grpSpPr>
        <p:sp>
          <p:nvSpPr>
            <p:cNvPr id="278621"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78622"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8" name="Group 26"/>
          <p:cNvGrpSpPr>
            <a:grpSpLocks/>
          </p:cNvGrpSpPr>
          <p:nvPr/>
        </p:nvGrpSpPr>
        <p:grpSpPr bwMode="auto">
          <a:xfrm>
            <a:off x="2630488" y="2898775"/>
            <a:ext cx="3673475" cy="474663"/>
            <a:chOff x="1312" y="1898"/>
            <a:chExt cx="1832" cy="422"/>
          </a:xfrm>
        </p:grpSpPr>
        <p:sp>
          <p:nvSpPr>
            <p:cNvPr id="278619"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عدم أمانة إسرائيل</a:t>
              </a:r>
              <a:endParaRPr lang="en-US" altLang="zh-CN" sz="2400" dirty="0">
                <a:solidFill>
                  <a:srgbClr val="FFFFFF"/>
                </a:solidFill>
                <a:latin typeface="Arial Narrow" charset="0"/>
                <a:ea typeface="SimSun" charset="0"/>
                <a:cs typeface="SimSun" charset="0"/>
              </a:endParaRPr>
            </a:p>
          </p:txBody>
        </p:sp>
        <p:sp>
          <p:nvSpPr>
            <p:cNvPr id="278620"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9" name="Group 29"/>
          <p:cNvGrpSpPr>
            <a:grpSpLocks/>
          </p:cNvGrpSpPr>
          <p:nvPr/>
        </p:nvGrpSpPr>
        <p:grpSpPr bwMode="auto">
          <a:xfrm>
            <a:off x="6303963" y="2898775"/>
            <a:ext cx="2840037" cy="474663"/>
            <a:chOff x="3144" y="1898"/>
            <a:chExt cx="1416" cy="422"/>
          </a:xfrm>
        </p:grpSpPr>
        <p:sp>
          <p:nvSpPr>
            <p:cNvPr id="278617"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أمانة الله</a:t>
              </a:r>
              <a:endParaRPr lang="en-US" altLang="zh-CN" sz="2400" dirty="0">
                <a:solidFill>
                  <a:srgbClr val="FFFFFF"/>
                </a:solidFill>
                <a:latin typeface="Arial Narrow" charset="0"/>
                <a:ea typeface="SimSun" charset="0"/>
                <a:cs typeface="SimSun" charset="0"/>
              </a:endParaRPr>
            </a:p>
          </p:txBody>
        </p:sp>
        <p:sp>
          <p:nvSpPr>
            <p:cNvPr id="278618"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0" name="Group 32"/>
          <p:cNvGrpSpPr>
            <a:grpSpLocks/>
          </p:cNvGrpSpPr>
          <p:nvPr/>
        </p:nvGrpSpPr>
        <p:grpSpPr bwMode="auto">
          <a:xfrm>
            <a:off x="0" y="3373438"/>
            <a:ext cx="2630488" cy="474662"/>
            <a:chOff x="0" y="2320"/>
            <a:chExt cx="1312" cy="422"/>
          </a:xfrm>
        </p:grpSpPr>
        <p:sp>
          <p:nvSpPr>
            <p:cNvPr id="278615"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78616"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1" name="Group 35"/>
          <p:cNvGrpSpPr>
            <a:grpSpLocks/>
          </p:cNvGrpSpPr>
          <p:nvPr/>
        </p:nvGrpSpPr>
        <p:grpSpPr bwMode="auto">
          <a:xfrm>
            <a:off x="2630488" y="3373438"/>
            <a:ext cx="3673475" cy="474662"/>
            <a:chOff x="1312" y="2320"/>
            <a:chExt cx="1832" cy="422"/>
          </a:xfrm>
        </p:grpSpPr>
        <p:sp>
          <p:nvSpPr>
            <p:cNvPr id="278613"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تأديب الله</a:t>
              </a:r>
              <a:endParaRPr lang="en-US" altLang="zh-CN" sz="2400" dirty="0">
                <a:solidFill>
                  <a:srgbClr val="FFFFFF"/>
                </a:solidFill>
                <a:latin typeface="Arial Narrow" charset="0"/>
                <a:ea typeface="SimSun" charset="0"/>
                <a:cs typeface="SimSun" charset="0"/>
              </a:endParaRPr>
            </a:p>
          </p:txBody>
        </p:sp>
        <p:sp>
          <p:nvSpPr>
            <p:cNvPr id="278614"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2" name="Group 38"/>
          <p:cNvGrpSpPr>
            <a:grpSpLocks/>
          </p:cNvGrpSpPr>
          <p:nvPr/>
        </p:nvGrpSpPr>
        <p:grpSpPr bwMode="auto">
          <a:xfrm>
            <a:off x="6303963" y="3373438"/>
            <a:ext cx="2840037" cy="474662"/>
            <a:chOff x="3144" y="2320"/>
            <a:chExt cx="1416" cy="422"/>
          </a:xfrm>
        </p:grpSpPr>
        <p:sp>
          <p:nvSpPr>
            <p:cNvPr id="278611"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بركات الله</a:t>
              </a:r>
              <a:endParaRPr lang="en-US" altLang="zh-CN" sz="2400" dirty="0">
                <a:solidFill>
                  <a:srgbClr val="FFFFFF"/>
                </a:solidFill>
                <a:latin typeface="Arial Narrow" charset="0"/>
                <a:ea typeface="SimSun" charset="0"/>
                <a:cs typeface="SimSun" charset="0"/>
              </a:endParaRPr>
            </a:p>
          </p:txBody>
        </p:sp>
        <p:sp>
          <p:nvSpPr>
            <p:cNvPr id="278612"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3" name="Group 41"/>
          <p:cNvGrpSpPr>
            <a:grpSpLocks/>
          </p:cNvGrpSpPr>
          <p:nvPr/>
        </p:nvGrpSpPr>
        <p:grpSpPr bwMode="auto">
          <a:xfrm>
            <a:off x="0" y="3848100"/>
            <a:ext cx="2630488" cy="474663"/>
            <a:chOff x="0" y="2742"/>
            <a:chExt cx="1312" cy="422"/>
          </a:xfrm>
        </p:grpSpPr>
        <p:sp>
          <p:nvSpPr>
            <p:cNvPr id="278609"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78610"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4" name="Group 44"/>
          <p:cNvGrpSpPr>
            <a:grpSpLocks/>
          </p:cNvGrpSpPr>
          <p:nvPr/>
        </p:nvGrpSpPr>
        <p:grpSpPr bwMode="auto">
          <a:xfrm>
            <a:off x="2630488" y="3848100"/>
            <a:ext cx="3673475" cy="474663"/>
            <a:chOff x="1312" y="2742"/>
            <a:chExt cx="1832" cy="422"/>
          </a:xfrm>
        </p:grpSpPr>
        <p:sp>
          <p:nvSpPr>
            <p:cNvPr id="278607"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تذمر إسرائيل</a:t>
              </a:r>
              <a:endParaRPr lang="en-US" altLang="zh-CN" sz="2400" dirty="0">
                <a:solidFill>
                  <a:srgbClr val="FFFFFF"/>
                </a:solidFill>
                <a:latin typeface="Arial Narrow" charset="0"/>
                <a:ea typeface="SimSun" charset="0"/>
                <a:cs typeface="SimSun" charset="0"/>
              </a:endParaRPr>
            </a:p>
          </p:txBody>
        </p:sp>
        <p:sp>
          <p:nvSpPr>
            <p:cNvPr id="278608"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5" name="Group 47"/>
          <p:cNvGrpSpPr>
            <a:grpSpLocks/>
          </p:cNvGrpSpPr>
          <p:nvPr/>
        </p:nvGrpSpPr>
        <p:grpSpPr bwMode="auto">
          <a:xfrm>
            <a:off x="6303963" y="3848100"/>
            <a:ext cx="2840037" cy="474663"/>
            <a:chOff x="3144" y="2742"/>
            <a:chExt cx="1416" cy="422"/>
          </a:xfrm>
        </p:grpSpPr>
        <p:sp>
          <p:nvSpPr>
            <p:cNvPr id="278605"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التزام إسرائيل</a:t>
              </a:r>
              <a:endParaRPr lang="en-US" altLang="zh-CN" sz="2400" dirty="0">
                <a:solidFill>
                  <a:srgbClr val="FFFFFF"/>
                </a:solidFill>
                <a:latin typeface="Arial Narrow" charset="0"/>
                <a:ea typeface="SimSun" charset="0"/>
                <a:cs typeface="SimSun" charset="0"/>
              </a:endParaRPr>
            </a:p>
          </p:txBody>
        </p:sp>
        <p:sp>
          <p:nvSpPr>
            <p:cNvPr id="278606"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6" name="Group 50"/>
          <p:cNvGrpSpPr>
            <a:grpSpLocks/>
          </p:cNvGrpSpPr>
          <p:nvPr/>
        </p:nvGrpSpPr>
        <p:grpSpPr bwMode="auto">
          <a:xfrm>
            <a:off x="0" y="4322763"/>
            <a:ext cx="2630488" cy="476250"/>
            <a:chOff x="0" y="3164"/>
            <a:chExt cx="1312" cy="422"/>
          </a:xfrm>
        </p:grpSpPr>
        <p:sp>
          <p:nvSpPr>
            <p:cNvPr id="278603"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النظام</a:t>
              </a:r>
              <a:endParaRPr lang="en-US" altLang="zh-CN" sz="2400" dirty="0">
                <a:solidFill>
                  <a:srgbClr val="FFFFFF"/>
                </a:solidFill>
                <a:latin typeface="Arial Narrow" charset="0"/>
                <a:ea typeface="SimSun" charset="0"/>
                <a:cs typeface="SimSun" charset="0"/>
              </a:endParaRPr>
            </a:p>
          </p:txBody>
        </p:sp>
        <p:sp>
          <p:nvSpPr>
            <p:cNvPr id="278604"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7" name="Group 53"/>
          <p:cNvGrpSpPr>
            <a:grpSpLocks/>
          </p:cNvGrpSpPr>
          <p:nvPr/>
        </p:nvGrpSpPr>
        <p:grpSpPr bwMode="auto">
          <a:xfrm>
            <a:off x="2630488" y="4322763"/>
            <a:ext cx="3673475" cy="476250"/>
            <a:chOff x="1312" y="3164"/>
            <a:chExt cx="1832" cy="422"/>
          </a:xfrm>
        </p:grpSpPr>
        <p:sp>
          <p:nvSpPr>
            <p:cNvPr id="278601"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الفوضى</a:t>
              </a:r>
              <a:endParaRPr lang="en-US" altLang="zh-CN" sz="2400" dirty="0">
                <a:solidFill>
                  <a:srgbClr val="FFFFFF"/>
                </a:solidFill>
                <a:latin typeface="Arial Narrow" charset="0"/>
                <a:ea typeface="SimSun" charset="0"/>
                <a:cs typeface="SimSun" charset="0"/>
              </a:endParaRPr>
            </a:p>
          </p:txBody>
        </p:sp>
        <p:sp>
          <p:nvSpPr>
            <p:cNvPr id="278602"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8" name="Group 56"/>
          <p:cNvGrpSpPr>
            <a:grpSpLocks/>
          </p:cNvGrpSpPr>
          <p:nvPr/>
        </p:nvGrpSpPr>
        <p:grpSpPr bwMode="auto">
          <a:xfrm>
            <a:off x="6303963" y="4322763"/>
            <a:ext cx="2840037" cy="476250"/>
            <a:chOff x="3144" y="3164"/>
            <a:chExt cx="1416" cy="422"/>
          </a:xfrm>
        </p:grpSpPr>
        <p:sp>
          <p:nvSpPr>
            <p:cNvPr id="278599"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إعادة النظام</a:t>
              </a:r>
              <a:endParaRPr lang="en-US" altLang="zh-CN" sz="2400" dirty="0">
                <a:solidFill>
                  <a:srgbClr val="FFFFFF"/>
                </a:solidFill>
                <a:latin typeface="Arial Narrow" charset="0"/>
                <a:ea typeface="SimSun" charset="0"/>
                <a:cs typeface="SimSun" charset="0"/>
              </a:endParaRPr>
            </a:p>
          </p:txBody>
        </p:sp>
        <p:sp>
          <p:nvSpPr>
            <p:cNvPr id="278600"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9" name="Group 59"/>
          <p:cNvGrpSpPr>
            <a:grpSpLocks/>
          </p:cNvGrpSpPr>
          <p:nvPr/>
        </p:nvGrpSpPr>
        <p:grpSpPr bwMode="auto">
          <a:xfrm>
            <a:off x="0" y="4799013"/>
            <a:ext cx="2630488" cy="474662"/>
            <a:chOff x="0" y="3586"/>
            <a:chExt cx="1312" cy="422"/>
          </a:xfrm>
        </p:grpSpPr>
        <p:sp>
          <p:nvSpPr>
            <p:cNvPr id="278597"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جبل سيناء</a:t>
              </a:r>
              <a:endParaRPr lang="en-US" altLang="zh-CN" sz="2400" dirty="0">
                <a:solidFill>
                  <a:srgbClr val="FFFFFF"/>
                </a:solidFill>
                <a:latin typeface="Arial Narrow" charset="0"/>
                <a:ea typeface="SimSun" charset="0"/>
                <a:cs typeface="SimSun" charset="0"/>
              </a:endParaRPr>
            </a:p>
          </p:txBody>
        </p:sp>
        <p:sp>
          <p:nvSpPr>
            <p:cNvPr id="278598"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0" name="Group 62"/>
          <p:cNvGrpSpPr>
            <a:grpSpLocks/>
          </p:cNvGrpSpPr>
          <p:nvPr/>
        </p:nvGrpSpPr>
        <p:grpSpPr bwMode="auto">
          <a:xfrm>
            <a:off x="2630488" y="4799013"/>
            <a:ext cx="3673475" cy="474662"/>
            <a:chOff x="1312" y="3586"/>
            <a:chExt cx="1832" cy="422"/>
          </a:xfrm>
        </p:grpSpPr>
        <p:sp>
          <p:nvSpPr>
            <p:cNvPr id="278595"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البرية</a:t>
              </a:r>
              <a:endParaRPr lang="en-US" altLang="zh-CN" sz="2400" dirty="0">
                <a:solidFill>
                  <a:srgbClr val="FFFFFF"/>
                </a:solidFill>
                <a:latin typeface="Arial Narrow" charset="0"/>
                <a:ea typeface="SimSun" charset="0"/>
                <a:cs typeface="SimSun" charset="0"/>
              </a:endParaRPr>
            </a:p>
          </p:txBody>
        </p:sp>
        <p:sp>
          <p:nvSpPr>
            <p:cNvPr id="278596"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1" name="Group 65"/>
          <p:cNvGrpSpPr>
            <a:grpSpLocks/>
          </p:cNvGrpSpPr>
          <p:nvPr/>
        </p:nvGrpSpPr>
        <p:grpSpPr bwMode="auto">
          <a:xfrm>
            <a:off x="6303963" y="4799013"/>
            <a:ext cx="2840037" cy="474662"/>
            <a:chOff x="3144" y="3586"/>
            <a:chExt cx="1416" cy="422"/>
          </a:xfrm>
        </p:grpSpPr>
        <p:sp>
          <p:nvSpPr>
            <p:cNvPr id="278593"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موآب</a:t>
              </a:r>
              <a:endParaRPr lang="en-US" altLang="zh-CN" sz="2400" dirty="0">
                <a:solidFill>
                  <a:srgbClr val="FFFFFF"/>
                </a:solidFill>
                <a:latin typeface="Arial Narrow" charset="0"/>
                <a:ea typeface="SimSun" charset="0"/>
                <a:cs typeface="SimSun" charset="0"/>
              </a:endParaRPr>
            </a:p>
          </p:txBody>
        </p:sp>
        <p:sp>
          <p:nvSpPr>
            <p:cNvPr id="278594"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2" name="Group 68"/>
          <p:cNvGrpSpPr>
            <a:grpSpLocks/>
          </p:cNvGrpSpPr>
          <p:nvPr/>
        </p:nvGrpSpPr>
        <p:grpSpPr bwMode="auto">
          <a:xfrm>
            <a:off x="0" y="5273675"/>
            <a:ext cx="2630488" cy="582613"/>
            <a:chOff x="0" y="4008"/>
            <a:chExt cx="1312" cy="518"/>
          </a:xfrm>
        </p:grpSpPr>
        <p:sp>
          <p:nvSpPr>
            <p:cNvPr id="278591"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20 يوم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78592"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3" name="Group 71"/>
          <p:cNvGrpSpPr>
            <a:grpSpLocks/>
          </p:cNvGrpSpPr>
          <p:nvPr/>
        </p:nvGrpSpPr>
        <p:grpSpPr bwMode="auto">
          <a:xfrm>
            <a:off x="2630488" y="5273675"/>
            <a:ext cx="3673475" cy="582613"/>
            <a:chOff x="1312" y="4008"/>
            <a:chExt cx="1832" cy="518"/>
          </a:xfrm>
        </p:grpSpPr>
        <p:sp>
          <p:nvSpPr>
            <p:cNvPr id="278589"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38 سنة، 3 أشهر، 10 أيام</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78590"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4" name="Group 74"/>
          <p:cNvGrpSpPr>
            <a:grpSpLocks/>
          </p:cNvGrpSpPr>
          <p:nvPr/>
        </p:nvGrpSpPr>
        <p:grpSpPr bwMode="auto">
          <a:xfrm>
            <a:off x="6303963" y="5273675"/>
            <a:ext cx="2840037" cy="582613"/>
            <a:chOff x="3144" y="4008"/>
            <a:chExt cx="1416" cy="518"/>
          </a:xfrm>
        </p:grpSpPr>
        <p:sp>
          <p:nvSpPr>
            <p:cNvPr id="278587"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SimSun" charset="0"/>
                  <a:cs typeface="Arial" panose="020B0604020202020204" pitchFamily="34" charset="0"/>
                </a:rPr>
                <a:t>5 أشهر</a:t>
              </a:r>
              <a:endParaRPr lang="en-US" altLang="zh-CN" sz="2400" dirty="0">
                <a:solidFill>
                  <a:srgbClr val="FFFFFF"/>
                </a:solidFill>
                <a:latin typeface="Arial" panose="020B0604020202020204" pitchFamily="34" charset="0"/>
                <a:ea typeface="SimSun" charset="0"/>
                <a:cs typeface="Arial" panose="020B0604020202020204" pitchFamily="34" charset="0"/>
              </a:endParaRPr>
            </a:p>
          </p:txBody>
        </p:sp>
        <p:sp>
          <p:nvSpPr>
            <p:cNvPr id="278588"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5" name="Group 77"/>
          <p:cNvGrpSpPr>
            <a:grpSpLocks/>
          </p:cNvGrpSpPr>
          <p:nvPr/>
        </p:nvGrpSpPr>
        <p:grpSpPr bwMode="auto">
          <a:xfrm>
            <a:off x="0" y="5856288"/>
            <a:ext cx="1347788" cy="1001712"/>
            <a:chOff x="0" y="4526"/>
            <a:chExt cx="672" cy="890"/>
          </a:xfrm>
        </p:grpSpPr>
        <p:sp>
          <p:nvSpPr>
            <p:cNvPr id="278585"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التأسيس</a:t>
              </a:r>
            </a:p>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(1-4)</a:t>
              </a:r>
              <a:endParaRPr lang="en-US" altLang="zh-CN" dirty="0">
                <a:solidFill>
                  <a:srgbClr val="FFFFFF"/>
                </a:solidFill>
                <a:latin typeface="Arial" panose="020B0604020202020204" pitchFamily="34" charset="0"/>
                <a:ea typeface="SimSun" charset="0"/>
                <a:cs typeface="Arial" panose="020B0604020202020204" pitchFamily="34" charset="0"/>
              </a:endParaRPr>
            </a:p>
          </p:txBody>
        </p:sp>
        <p:sp>
          <p:nvSpPr>
            <p:cNvPr id="278586"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6" name="Group 80"/>
          <p:cNvGrpSpPr>
            <a:grpSpLocks/>
          </p:cNvGrpSpPr>
          <p:nvPr/>
        </p:nvGrpSpPr>
        <p:grpSpPr bwMode="auto">
          <a:xfrm>
            <a:off x="1347788" y="5856288"/>
            <a:ext cx="1282700" cy="1001712"/>
            <a:chOff x="672" y="4526"/>
            <a:chExt cx="640" cy="890"/>
          </a:xfrm>
        </p:grpSpPr>
        <p:sp>
          <p:nvSpPr>
            <p:cNvPr id="278583"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dirty="0">
                  <a:solidFill>
                    <a:srgbClr val="FFFFFF"/>
                  </a:solidFill>
                  <a:latin typeface="Arial" panose="020B0604020202020204" pitchFamily="34" charset="0"/>
                  <a:ea typeface="SimSun" charset="0"/>
                  <a:cs typeface="Arial" panose="020B0604020202020204" pitchFamily="34" charset="0"/>
                </a:rPr>
                <a:t>التقديس</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(5: 1- 10:10)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78584"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7" name="Group 83"/>
          <p:cNvGrpSpPr>
            <a:grpSpLocks/>
          </p:cNvGrpSpPr>
          <p:nvPr/>
        </p:nvGrpSpPr>
        <p:grpSpPr bwMode="auto">
          <a:xfrm>
            <a:off x="2630488" y="5856288"/>
            <a:ext cx="785812" cy="1001712"/>
            <a:chOff x="1312" y="4526"/>
            <a:chExt cx="392" cy="890"/>
          </a:xfrm>
        </p:grpSpPr>
        <p:sp>
          <p:nvSpPr>
            <p:cNvPr id="278581"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(10: 11- 12: 16)</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78582"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8" name="Group 86"/>
          <p:cNvGrpSpPr>
            <a:grpSpLocks/>
          </p:cNvGrpSpPr>
          <p:nvPr/>
        </p:nvGrpSpPr>
        <p:grpSpPr bwMode="auto">
          <a:xfrm>
            <a:off x="3416300" y="5856288"/>
            <a:ext cx="722313" cy="1001712"/>
            <a:chOff x="1704" y="4526"/>
            <a:chExt cx="360" cy="890"/>
          </a:xfrm>
        </p:grpSpPr>
        <p:sp>
          <p:nvSpPr>
            <p:cNvPr id="278579"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خطيئة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قادش</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(13-14)</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78580"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9" name="Group 89"/>
          <p:cNvGrpSpPr>
            <a:grpSpLocks/>
          </p:cNvGrpSpPr>
          <p:nvPr/>
        </p:nvGrpSpPr>
        <p:grpSpPr bwMode="auto">
          <a:xfrm>
            <a:off x="4138613" y="5856288"/>
            <a:ext cx="722312" cy="1001712"/>
            <a:chOff x="2064" y="4526"/>
            <a:chExt cx="360" cy="890"/>
          </a:xfrm>
        </p:grpSpPr>
        <p:sp>
          <p:nvSpPr>
            <p:cNvPr id="278577"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البرية</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(15-19)</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78578"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60" name="Group 92"/>
          <p:cNvGrpSpPr>
            <a:grpSpLocks/>
          </p:cNvGrpSpPr>
          <p:nvPr/>
        </p:nvGrpSpPr>
        <p:grpSpPr bwMode="auto">
          <a:xfrm>
            <a:off x="4860925" y="5856288"/>
            <a:ext cx="657225" cy="1001712"/>
            <a:chOff x="2424" y="4526"/>
            <a:chExt cx="328" cy="890"/>
          </a:xfrm>
        </p:grpSpPr>
        <p:sp>
          <p:nvSpPr>
            <p:cNvPr id="278575"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إلى موآب</a:t>
              </a:r>
            </a:p>
            <a:p>
              <a:pPr algn="ctr" defTabSz="914400" fontAlgn="base">
                <a:spcBef>
                  <a:spcPct val="0"/>
                </a:spcBef>
                <a:spcAft>
                  <a:spcPct val="0"/>
                </a:spcAft>
              </a:pPr>
              <a:r>
                <a:rPr lang="ar-JO" altLang="zh-CN" sz="1200" dirty="0">
                  <a:solidFill>
                    <a:srgbClr val="FFFFFF"/>
                  </a:solidFill>
                  <a:latin typeface="Arial" panose="020B0604020202020204" pitchFamily="34" charset="0"/>
                  <a:ea typeface="SimSun" charset="0"/>
                  <a:cs typeface="Arial" panose="020B0604020202020204" pitchFamily="34" charset="0"/>
                </a:rPr>
                <a:t>(20-21)</a:t>
              </a:r>
              <a:endParaRPr lang="en-US" altLang="zh-CN" sz="1200" dirty="0">
                <a:solidFill>
                  <a:srgbClr val="FFFFFF"/>
                </a:solidFill>
                <a:latin typeface="Arial" panose="020B0604020202020204" pitchFamily="34" charset="0"/>
                <a:ea typeface="SimSun" charset="0"/>
                <a:cs typeface="Arial" panose="020B0604020202020204" pitchFamily="34" charset="0"/>
              </a:endParaRPr>
            </a:p>
          </p:txBody>
        </p:sp>
        <p:sp>
          <p:nvSpPr>
            <p:cNvPr id="278576"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61" name="Group 95"/>
          <p:cNvGrpSpPr>
            <a:grpSpLocks/>
          </p:cNvGrpSpPr>
          <p:nvPr/>
        </p:nvGrpSpPr>
        <p:grpSpPr bwMode="auto">
          <a:xfrm>
            <a:off x="5518150" y="5856288"/>
            <a:ext cx="785813" cy="1001712"/>
            <a:chOff x="2752" y="4526"/>
            <a:chExt cx="392" cy="890"/>
          </a:xfrm>
        </p:grpSpPr>
        <p:sp>
          <p:nvSpPr>
            <p:cNvPr id="278573"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خطيئة موآب</a:t>
              </a:r>
            </a:p>
            <a:p>
              <a:pPr algn="ctr" defTabSz="914400" fontAlgn="base">
                <a:spcBef>
                  <a:spcPct val="0"/>
                </a:spcBef>
                <a:spcAft>
                  <a:spcPct val="0"/>
                </a:spcAft>
              </a:pPr>
              <a:r>
                <a:rPr lang="ar-JO" altLang="zh-CN" sz="1400" dirty="0">
                  <a:solidFill>
                    <a:srgbClr val="FFFFFF"/>
                  </a:solidFill>
                  <a:latin typeface="Arial" panose="020B0604020202020204" pitchFamily="34" charset="0"/>
                  <a:ea typeface="SimSun" charset="0"/>
                  <a:cs typeface="Arial" panose="020B0604020202020204" pitchFamily="34" charset="0"/>
                </a:rPr>
                <a:t>(22-25)</a:t>
              </a:r>
              <a:endParaRPr lang="en-US" altLang="zh-CN" sz="1400" dirty="0">
                <a:solidFill>
                  <a:srgbClr val="FFFFFF"/>
                </a:solidFill>
                <a:latin typeface="Arial" panose="020B0604020202020204" pitchFamily="34" charset="0"/>
                <a:ea typeface="SimSun" charset="0"/>
                <a:cs typeface="Arial" panose="020B0604020202020204" pitchFamily="34" charset="0"/>
              </a:endParaRPr>
            </a:p>
          </p:txBody>
        </p:sp>
        <p:sp>
          <p:nvSpPr>
            <p:cNvPr id="278574"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62" name="Group 98"/>
          <p:cNvGrpSpPr>
            <a:grpSpLocks/>
          </p:cNvGrpSpPr>
          <p:nvPr/>
        </p:nvGrpSpPr>
        <p:grpSpPr bwMode="auto">
          <a:xfrm>
            <a:off x="6303963" y="5856288"/>
            <a:ext cx="890587" cy="1001712"/>
            <a:chOff x="3144" y="4526"/>
            <a:chExt cx="444" cy="890"/>
          </a:xfrm>
        </p:grpSpPr>
        <p:sp>
          <p:nvSpPr>
            <p:cNvPr id="278571"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تجهيز الأرض</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(26-27)</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78572"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63" name="Group 101"/>
          <p:cNvGrpSpPr>
            <a:grpSpLocks/>
          </p:cNvGrpSpPr>
          <p:nvPr/>
        </p:nvGrpSpPr>
        <p:grpSpPr bwMode="auto">
          <a:xfrm>
            <a:off x="7194550" y="5856288"/>
            <a:ext cx="882650" cy="1001712"/>
            <a:chOff x="3588" y="4526"/>
            <a:chExt cx="440" cy="890"/>
          </a:xfrm>
        </p:grpSpPr>
        <p:sp>
          <p:nvSpPr>
            <p:cNvPr id="278569"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التقدمات والنذور</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(28-30)</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78570"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78564"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600" dirty="0">
                <a:solidFill>
                  <a:srgbClr val="FFFFFF"/>
                </a:solidFill>
                <a:latin typeface="Arial Narrow" charset="0"/>
                <a:ea typeface="SimSun" charset="0"/>
                <a:cs typeface="SimSun" charset="0"/>
              </a:rPr>
              <a:t>الاستعدادات النهائية</a:t>
            </a:r>
          </a:p>
          <a:p>
            <a:pPr algn="ctr" defTabSz="914400" fontAlgn="base">
              <a:spcBef>
                <a:spcPct val="0"/>
              </a:spcBef>
              <a:spcAft>
                <a:spcPct val="0"/>
              </a:spcAft>
            </a:pPr>
            <a:r>
              <a:rPr lang="ar-JO" altLang="zh-CN" sz="1600" dirty="0">
                <a:solidFill>
                  <a:srgbClr val="FFFFFF"/>
                </a:solidFill>
                <a:latin typeface="Arial" panose="020B0604020202020204" pitchFamily="34" charset="0"/>
                <a:ea typeface="SimSun" charset="0"/>
                <a:cs typeface="Arial" panose="020B0604020202020204" pitchFamily="34" charset="0"/>
              </a:rPr>
              <a:t>(31-36)</a:t>
            </a:r>
            <a:endParaRPr lang="en-US" altLang="zh-CN" sz="1600" dirty="0">
              <a:solidFill>
                <a:srgbClr val="FFFFFF"/>
              </a:solidFill>
              <a:latin typeface="Arial" panose="020B0604020202020204" pitchFamily="34" charset="0"/>
              <a:ea typeface="SimSun" charset="0"/>
              <a:cs typeface="Arial" panose="020B0604020202020204" pitchFamily="34" charset="0"/>
            </a:endParaRPr>
          </a:p>
        </p:txBody>
      </p:sp>
      <p:sp>
        <p:nvSpPr>
          <p:cNvPr id="278565"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78566"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b="1" dirty="0">
                <a:solidFill>
                  <a:srgbClr val="333333"/>
                </a:solidFill>
                <a:latin typeface="Arial" charset="0"/>
              </a:rPr>
              <a:t>135</a:t>
            </a:r>
            <a:endParaRPr lang="en-US" b="1" dirty="0">
              <a:solidFill>
                <a:srgbClr val="333333"/>
              </a:solidFill>
              <a:latin typeface="Arial" charset="0"/>
            </a:endParaRPr>
          </a:p>
        </p:txBody>
      </p:sp>
      <p:sp>
        <p:nvSpPr>
          <p:cNvPr id="278567"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charset="0"/>
              </a:rPr>
              <a:t>سِفر العدد</a:t>
            </a:r>
            <a:endParaRPr lang="en-US" dirty="0">
              <a:solidFill>
                <a:srgbClr val="000000"/>
              </a:solidFill>
              <a:latin typeface="Impact" charset="0"/>
              <a:cs typeface="MS PGothic" charset="0"/>
            </a:endParaRPr>
          </a:p>
        </p:txBody>
      </p:sp>
      <p:sp>
        <p:nvSpPr>
          <p:cNvPr id="278568" name="Oval 108"/>
          <p:cNvSpPr>
            <a:spLocks noChangeArrowheads="1"/>
          </p:cNvSpPr>
          <p:nvPr/>
        </p:nvSpPr>
        <p:spPr bwMode="auto">
          <a:xfrm>
            <a:off x="4038600" y="5718175"/>
            <a:ext cx="9144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5551094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عَدَد 16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526332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Times New Roman" pitchFamily="-111" charset="0"/>
                <a:cs typeface="Arial" panose="020B0604020202020204" pitchFamily="34" charset="0"/>
              </a:rPr>
              <a:t>قورح، داثان وأبيرام (عَدَد 16: 31- 34).</a:t>
            </a:r>
            <a:endParaRPr lang="en-US" sz="2800" b="1"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ar-JO" sz="6000" b="1" dirty="0">
                <a:effectLst>
                  <a:glow rad="165100">
                    <a:schemeClr val="tx1">
                      <a:alpha val="96000"/>
                    </a:schemeClr>
                  </a:glow>
                </a:effectLst>
                <a:latin typeface="Arial" panose="020B0604020202020204" pitchFamily="34" charset="0"/>
                <a:cs typeface="Arial" panose="020B0604020202020204" pitchFamily="34" charset="0"/>
              </a:rPr>
              <a:t>تَمرّد قُورَح</a:t>
            </a:r>
            <a:endParaRPr lang="en-US" sz="6000" b="1" dirty="0">
              <a:effectLst>
                <a:glow rad="165100">
                  <a:schemeClr val="tx1">
                    <a:alpha val="96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832058"/>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34"/>
            <a:ext cx="9130280" cy="6837565"/>
          </a:xfrm>
          <a:prstGeom prst="rect">
            <a:avLst/>
          </a:prstGeom>
        </p:spPr>
      </p:pic>
      <p:sp>
        <p:nvSpPr>
          <p:cNvPr id="286731" name="Rectangle 14"/>
          <p:cNvSpPr>
            <a:spLocks noGrp="1" noChangeArrowheads="1"/>
          </p:cNvSpPr>
          <p:nvPr>
            <p:ph type="title" idx="4294967295"/>
          </p:nvPr>
        </p:nvSpPr>
        <p:spPr>
          <a:xfrm>
            <a:off x="-1" y="0"/>
            <a:ext cx="9130279" cy="685800"/>
          </a:xfrm>
        </p:spPr>
        <p:txBody>
          <a:bodyPr/>
          <a:lstStyle/>
          <a:p>
            <a:pPr algn="r" eaLnBrk="1" hangingPunct="1"/>
            <a:r>
              <a:rPr lang="ar-JO" b="1" dirty="0">
                <a:latin typeface="Arial" panose="020B0604020202020204" pitchFamily="34" charset="0"/>
                <a:cs typeface="Arial" panose="020B0604020202020204" pitchFamily="34" charset="0"/>
              </a:rPr>
              <a:t>المزيد من التذمر</a:t>
            </a:r>
            <a:endParaRPr lang="en-US" b="1" dirty="0">
              <a:latin typeface="Arial" panose="020B0604020202020204" pitchFamily="34" charset="0"/>
              <a:cs typeface="Arial" panose="020B0604020202020204" pitchFamily="34" charset="0"/>
            </a:endParaRPr>
          </a:p>
        </p:txBody>
      </p:sp>
      <p:sp>
        <p:nvSpPr>
          <p:cNvPr id="13" name="Rectangle 2"/>
          <p:cNvSpPr txBox="1">
            <a:spLocks noChangeArrowheads="1"/>
          </p:cNvSpPr>
          <p:nvPr/>
        </p:nvSpPr>
        <p:spPr>
          <a:xfrm>
            <a:off x="0" y="4873749"/>
            <a:ext cx="6333432" cy="1965178"/>
          </a:xfrm>
          <a:prstGeom prst="rect">
            <a:avLst/>
          </a:prstGeom>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"وَانْدَلَعَتْ نَارٌ مِنْ عِنْدِ الرَّبِّ</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فَالْتَهَمَتِ الْمِئَتَيْنِ وَالْخَمْسِينَ رَجُلاً</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الَّذِينَ قَرَّبُوا الْبَخُورَ."</a:t>
            </a:r>
          </a:p>
          <a:p>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(عَدَد 16: 35).</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928018"/>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idx="4294967295"/>
          </p:nvPr>
        </p:nvSpPr>
        <p:spPr>
          <a:xfrm>
            <a:off x="38100" y="-26987"/>
            <a:ext cx="9105899" cy="806224"/>
          </a:xfrm>
        </p:spPr>
        <p:txBody>
          <a:bodyPr/>
          <a:lstStyle/>
          <a:p>
            <a:r>
              <a:rPr lang="ar-JO"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هل التذمر مقبول؟</a:t>
            </a:r>
            <a:endParaRPr lang="en-US"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79236"/>
            <a:ext cx="9164337" cy="6078764"/>
          </a:xfrm>
          <a:prstGeom prst="rect">
            <a:avLst/>
          </a:prstGeom>
        </p:spPr>
      </p:pic>
      <p:sp>
        <p:nvSpPr>
          <p:cNvPr id="4" name="Title 1"/>
          <p:cNvSpPr txBox="1">
            <a:spLocks/>
          </p:cNvSpPr>
          <p:nvPr/>
        </p:nvSpPr>
        <p:spPr bwMode="auto">
          <a:xfrm>
            <a:off x="1" y="1205879"/>
            <a:ext cx="9164336"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ar-JO" sz="36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(بعد كل شيء، أليست المزامير</a:t>
            </a:r>
          </a:p>
          <a:p>
            <a:pPr defTabSz="914400"/>
            <a:r>
              <a:rPr lang="ar-JO" sz="36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"مزامير مراثٍ؟")</a:t>
            </a:r>
            <a:endParaRPr lang="en-US" sz="36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62602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375810" name="Group 140"/>
          <p:cNvGrpSpPr>
            <a:grpSpLocks/>
          </p:cNvGrpSpPr>
          <p:nvPr/>
        </p:nvGrpSpPr>
        <p:grpSpPr bwMode="auto">
          <a:xfrm>
            <a:off x="1403350" y="1117600"/>
            <a:ext cx="5256213" cy="5740400"/>
            <a:chOff x="2627784" y="1910726"/>
            <a:chExt cx="3849216" cy="4642474"/>
          </a:xfrm>
        </p:grpSpPr>
        <p:pic>
          <p:nvPicPr>
            <p:cNvPr id="37594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0" y="1943100"/>
              <a:ext cx="3810000" cy="461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950" name="Rounded Rectangle 142"/>
            <p:cNvSpPr>
              <a:spLocks noChangeArrowheads="1"/>
            </p:cNvSpPr>
            <p:nvPr/>
          </p:nvSpPr>
          <p:spPr bwMode="auto">
            <a:xfrm>
              <a:off x="2627784" y="1916832"/>
              <a:ext cx="2520280" cy="792088"/>
            </a:xfrm>
            <a:prstGeom prst="roundRect">
              <a:avLst>
                <a:gd name="adj" fmla="val 16667"/>
              </a:avLst>
            </a:prstGeom>
            <a:solidFill>
              <a:srgbClr val="CCFFCC"/>
            </a:solidFill>
            <a:ln w="28575" cap="sq">
              <a:solidFill>
                <a:schemeClr val="tx1"/>
              </a:solidFill>
              <a:round/>
              <a:headEnd type="none" w="sm" len="sm"/>
              <a:tailEnd type="none" w="sm" len="sm"/>
            </a:ln>
          </p:spPr>
          <p:txBody>
            <a:bodyPr>
              <a:spAutoFit/>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5951" name="TextBox 143"/>
            <p:cNvSpPr txBox="1">
              <a:spLocks noChangeArrowheads="1"/>
            </p:cNvSpPr>
            <p:nvPr/>
          </p:nvSpPr>
          <p:spPr bwMode="auto">
            <a:xfrm>
              <a:off x="2627784" y="1910726"/>
              <a:ext cx="2520280" cy="821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000" b="1">
                  <a:solidFill>
                    <a:srgbClr val="000000"/>
                  </a:solidFill>
                  <a:latin typeface="Arial" charset="0"/>
                  <a:cs typeface="Arial" charset="0"/>
                </a:rPr>
                <a:t>Why it took Moses 40 years to lead his people out of the wilderness</a:t>
              </a:r>
            </a:p>
          </p:txBody>
        </p:sp>
      </p:grpSp>
      <p:sp>
        <p:nvSpPr>
          <p:cNvPr id="342019" name="Rectangle 3"/>
          <p:cNvSpPr>
            <a:spLocks noChangeArrowheads="1"/>
          </p:cNvSpPr>
          <p:nvPr/>
        </p:nvSpPr>
        <p:spPr bwMode="auto">
          <a:xfrm>
            <a:off x="0" y="998538"/>
            <a:ext cx="9144000" cy="5867400"/>
          </a:xfrm>
          <a:prstGeom prst="rect">
            <a:avLst/>
          </a:prstGeom>
          <a:solidFill>
            <a:srgbClr val="CCFFCC"/>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 name="Group 4"/>
          <p:cNvGrpSpPr>
            <a:grpSpLocks/>
          </p:cNvGrpSpPr>
          <p:nvPr/>
        </p:nvGrpSpPr>
        <p:grpSpPr bwMode="auto">
          <a:xfrm>
            <a:off x="-6350" y="990600"/>
            <a:ext cx="9144000" cy="5867400"/>
            <a:chOff x="-4" y="-4"/>
            <a:chExt cx="2927" cy="7182"/>
          </a:xfrm>
        </p:grpSpPr>
        <p:grpSp>
          <p:nvGrpSpPr>
            <p:cNvPr id="375815" name="Group 5"/>
            <p:cNvGrpSpPr>
              <a:grpSpLocks/>
            </p:cNvGrpSpPr>
            <p:nvPr/>
          </p:nvGrpSpPr>
          <p:grpSpPr bwMode="auto">
            <a:xfrm>
              <a:off x="0" y="0"/>
              <a:ext cx="2919" cy="7174"/>
              <a:chOff x="0" y="0"/>
              <a:chExt cx="2919" cy="7174"/>
            </a:xfrm>
          </p:grpSpPr>
          <p:grpSp>
            <p:nvGrpSpPr>
              <p:cNvPr id="375817" name="Group 6"/>
              <p:cNvGrpSpPr>
                <a:grpSpLocks/>
              </p:cNvGrpSpPr>
              <p:nvPr/>
            </p:nvGrpSpPr>
            <p:grpSpPr bwMode="auto">
              <a:xfrm>
                <a:off x="0" y="0"/>
                <a:ext cx="729" cy="614"/>
                <a:chOff x="0" y="0"/>
                <a:chExt cx="729" cy="614"/>
              </a:xfrm>
            </p:grpSpPr>
            <p:sp>
              <p:nvSpPr>
                <p:cNvPr id="375947" name="Rectangle 7"/>
                <p:cNvSpPr>
                  <a:spLocks noChangeArrowheads="1"/>
                </p:cNvSpPr>
                <p:nvPr/>
              </p:nvSpPr>
              <p:spPr bwMode="auto">
                <a:xfrm>
                  <a:off x="0" y="0"/>
                  <a:ext cx="729" cy="614"/>
                </a:xfrm>
                <a:prstGeom prst="rect">
                  <a:avLst/>
                </a:prstGeom>
                <a:solidFill>
                  <a:srgbClr val="FF0000"/>
                </a:solidFill>
                <a:ln w="12700" cap="sq">
                  <a:solidFill>
                    <a:schemeClr val="tx1"/>
                  </a:solidFill>
                  <a:miter lim="800000"/>
                  <a:headEnd type="none" w="sm" len="sm"/>
                  <a:tailEnd type="none" w="sm" len="sm"/>
                </a:ln>
              </p:spPr>
              <p:txBody>
                <a:bodyPr lIns="0" tIns="0" rIns="0" bIns="0" anchor="ctr" anchorCtr="1"/>
                <a:lstStyle/>
                <a:p>
                  <a:pPr algn="ctr" defTabSz="914400" fontAlgn="base">
                    <a:spcBef>
                      <a:spcPct val="0"/>
                    </a:spcBef>
                    <a:spcAft>
                      <a:spcPct val="0"/>
                    </a:spcAft>
                  </a:pPr>
                  <a:r>
                    <a:rPr lang="ar-JO" sz="2000" b="1" dirty="0">
                      <a:solidFill>
                        <a:srgbClr val="FFFFCC"/>
                      </a:solidFill>
                      <a:latin typeface="Arial" panose="020B0604020202020204" pitchFamily="34" charset="0"/>
                      <a:ea typeface="ＭＳ Ｐゴシック" charset="0"/>
                      <a:cs typeface="Arial" panose="020B0604020202020204" pitchFamily="34" charset="0"/>
                    </a:rPr>
                    <a:t>الكتاب المقدس</a:t>
                  </a:r>
                  <a:endParaRPr lang="en-US" sz="2000" b="1" dirty="0">
                    <a:solidFill>
                      <a:srgbClr val="FFFFCC"/>
                    </a:solidFill>
                    <a:latin typeface="Arial" panose="020B0604020202020204" pitchFamily="34" charset="0"/>
                    <a:ea typeface="ＭＳ Ｐゴシック" charset="0"/>
                    <a:cs typeface="Arial" panose="020B0604020202020204" pitchFamily="34" charset="0"/>
                  </a:endParaRPr>
                </a:p>
              </p:txBody>
            </p:sp>
            <p:sp>
              <p:nvSpPr>
                <p:cNvPr id="375948" name="Rectangle 8"/>
                <p:cNvSpPr>
                  <a:spLocks noChangeArrowheads="1"/>
                </p:cNvSpPr>
                <p:nvPr/>
              </p:nvSpPr>
              <p:spPr bwMode="auto">
                <a:xfrm>
                  <a:off x="0" y="0"/>
                  <a:ext cx="729" cy="61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18" name="Group 9"/>
              <p:cNvGrpSpPr>
                <a:grpSpLocks/>
              </p:cNvGrpSpPr>
              <p:nvPr/>
            </p:nvGrpSpPr>
            <p:grpSpPr bwMode="auto">
              <a:xfrm>
                <a:off x="729" y="0"/>
                <a:ext cx="730" cy="614"/>
                <a:chOff x="729" y="0"/>
                <a:chExt cx="730" cy="614"/>
              </a:xfrm>
            </p:grpSpPr>
            <p:sp>
              <p:nvSpPr>
                <p:cNvPr id="375945" name="Rectangle 10"/>
                <p:cNvSpPr>
                  <a:spLocks noChangeArrowheads="1"/>
                </p:cNvSpPr>
                <p:nvPr/>
              </p:nvSpPr>
              <p:spPr bwMode="auto">
                <a:xfrm>
                  <a:off x="729" y="0"/>
                  <a:ext cx="730" cy="614"/>
                </a:xfrm>
                <a:prstGeom prst="rect">
                  <a:avLst/>
                </a:prstGeom>
                <a:solidFill>
                  <a:srgbClr val="FF0000"/>
                </a:solidFill>
                <a:ln w="12700" cap="sq">
                  <a:solidFill>
                    <a:schemeClr val="tx1"/>
                  </a:solidFill>
                  <a:miter lim="800000"/>
                  <a:headEnd type="none" w="sm" len="sm"/>
                  <a:tailEnd type="none" w="sm" len="sm"/>
                </a:ln>
              </p:spPr>
              <p:txBody>
                <a:bodyPr lIns="0" tIns="0" rIns="0" anchor="ctr" anchorCtr="1"/>
                <a:lstStyle/>
                <a:p>
                  <a:pPr algn="ctr" defTabSz="914400" fontAlgn="base">
                    <a:spcBef>
                      <a:spcPct val="0"/>
                    </a:spcBef>
                    <a:spcAft>
                      <a:spcPct val="0"/>
                    </a:spcAft>
                  </a:pPr>
                  <a:r>
                    <a:rPr lang="ar-JO" sz="2000" b="1" dirty="0">
                      <a:solidFill>
                        <a:srgbClr val="FFFFCC"/>
                      </a:solidFill>
                      <a:latin typeface="Arial Narrow" charset="0"/>
                      <a:ea typeface="ＭＳ Ｐゴシック" charset="0"/>
                      <a:cs typeface="Times New Roman" charset="0"/>
                    </a:rPr>
                    <a:t>شكوى إسرائيل</a:t>
                  </a:r>
                  <a:endParaRPr lang="en-US" sz="2000" b="1" dirty="0">
                    <a:solidFill>
                      <a:srgbClr val="FFFFCC"/>
                    </a:solidFill>
                    <a:latin typeface="Arial Narrow" charset="0"/>
                    <a:ea typeface="ＭＳ Ｐゴシック" charset="0"/>
                    <a:cs typeface="Times New Roman" charset="0"/>
                  </a:endParaRPr>
                </a:p>
              </p:txBody>
            </p:sp>
            <p:sp>
              <p:nvSpPr>
                <p:cNvPr id="375946" name="Rectangle 11"/>
                <p:cNvSpPr>
                  <a:spLocks noChangeArrowheads="1"/>
                </p:cNvSpPr>
                <p:nvPr/>
              </p:nvSpPr>
              <p:spPr bwMode="auto">
                <a:xfrm>
                  <a:off x="729" y="0"/>
                  <a:ext cx="730" cy="61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19" name="Group 12"/>
              <p:cNvGrpSpPr>
                <a:grpSpLocks/>
              </p:cNvGrpSpPr>
              <p:nvPr/>
            </p:nvGrpSpPr>
            <p:grpSpPr bwMode="auto">
              <a:xfrm>
                <a:off x="1459" y="0"/>
                <a:ext cx="730" cy="614"/>
                <a:chOff x="1459" y="0"/>
                <a:chExt cx="730" cy="614"/>
              </a:xfrm>
            </p:grpSpPr>
            <p:sp>
              <p:nvSpPr>
                <p:cNvPr id="375943" name="Rectangle 13"/>
                <p:cNvSpPr>
                  <a:spLocks noChangeArrowheads="1"/>
                </p:cNvSpPr>
                <p:nvPr/>
              </p:nvSpPr>
              <p:spPr bwMode="auto">
                <a:xfrm>
                  <a:off x="1459" y="0"/>
                  <a:ext cx="730" cy="614"/>
                </a:xfrm>
                <a:prstGeom prst="rect">
                  <a:avLst/>
                </a:prstGeom>
                <a:solidFill>
                  <a:srgbClr val="FF0000"/>
                </a:solidFill>
                <a:ln w="12700" cap="sq">
                  <a:solidFill>
                    <a:schemeClr val="tx1"/>
                  </a:solidFill>
                  <a:miter lim="800000"/>
                  <a:headEnd type="none" w="sm" len="sm"/>
                  <a:tailEnd type="none" w="sm" len="sm"/>
                </a:ln>
              </p:spPr>
              <p:txBody>
                <a:bodyPr lIns="0" tIns="0" rIns="0" anchor="ctr" anchorCtr="1"/>
                <a:lstStyle/>
                <a:p>
                  <a:pPr algn="ctr" defTabSz="914400" fontAlgn="base">
                    <a:spcBef>
                      <a:spcPct val="0"/>
                    </a:spcBef>
                    <a:spcAft>
                      <a:spcPct val="0"/>
                    </a:spcAft>
                  </a:pPr>
                  <a:r>
                    <a:rPr lang="ar-JO" sz="2000" b="1" dirty="0">
                      <a:solidFill>
                        <a:srgbClr val="FFFFCC"/>
                      </a:solidFill>
                      <a:latin typeface="Arial Narrow" charset="0"/>
                      <a:ea typeface="ＭＳ Ｐゴシック" charset="0"/>
                      <a:cs typeface="Times New Roman" charset="0"/>
                    </a:rPr>
                    <a:t>استجابة موسى</a:t>
                  </a:r>
                  <a:endParaRPr lang="en-US" sz="2000" b="1" dirty="0">
                    <a:solidFill>
                      <a:srgbClr val="FFFFCC"/>
                    </a:solidFill>
                    <a:latin typeface="Arial Narrow" charset="0"/>
                    <a:ea typeface="ＭＳ Ｐゴシック" charset="0"/>
                    <a:cs typeface="Times New Roman" charset="0"/>
                  </a:endParaRPr>
                </a:p>
              </p:txBody>
            </p:sp>
            <p:sp>
              <p:nvSpPr>
                <p:cNvPr id="375944" name="Rectangle 14"/>
                <p:cNvSpPr>
                  <a:spLocks noChangeArrowheads="1"/>
                </p:cNvSpPr>
                <p:nvPr/>
              </p:nvSpPr>
              <p:spPr bwMode="auto">
                <a:xfrm>
                  <a:off x="1459" y="0"/>
                  <a:ext cx="730" cy="61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0" name="Group 15"/>
              <p:cNvGrpSpPr>
                <a:grpSpLocks/>
              </p:cNvGrpSpPr>
              <p:nvPr/>
            </p:nvGrpSpPr>
            <p:grpSpPr bwMode="auto">
              <a:xfrm>
                <a:off x="2189" y="0"/>
                <a:ext cx="730" cy="614"/>
                <a:chOff x="2189" y="0"/>
                <a:chExt cx="730" cy="614"/>
              </a:xfrm>
            </p:grpSpPr>
            <p:sp>
              <p:nvSpPr>
                <p:cNvPr id="375941" name="Rectangle 16"/>
                <p:cNvSpPr>
                  <a:spLocks noChangeArrowheads="1"/>
                </p:cNvSpPr>
                <p:nvPr/>
              </p:nvSpPr>
              <p:spPr bwMode="auto">
                <a:xfrm>
                  <a:off x="2189" y="0"/>
                  <a:ext cx="730" cy="614"/>
                </a:xfrm>
                <a:prstGeom prst="rect">
                  <a:avLst/>
                </a:prstGeom>
                <a:solidFill>
                  <a:srgbClr val="FF0000"/>
                </a:solidFill>
                <a:ln w="12700" cap="sq">
                  <a:solidFill>
                    <a:schemeClr val="tx1"/>
                  </a:solidFill>
                  <a:miter lim="800000"/>
                  <a:headEnd type="none" w="sm" len="sm"/>
                  <a:tailEnd type="none" w="sm" len="sm"/>
                </a:ln>
              </p:spPr>
              <p:txBody>
                <a:bodyPr lIns="0" tIns="0" rIns="0" anchor="ctr" anchorCtr="1"/>
                <a:lstStyle/>
                <a:p>
                  <a:pPr algn="ctr" defTabSz="914400" fontAlgn="base">
                    <a:spcBef>
                      <a:spcPct val="0"/>
                    </a:spcBef>
                    <a:spcAft>
                      <a:spcPct val="0"/>
                    </a:spcAft>
                  </a:pPr>
                  <a:r>
                    <a:rPr lang="ar-JO" sz="2000" b="1" dirty="0">
                      <a:solidFill>
                        <a:srgbClr val="FFFFCC"/>
                      </a:solidFill>
                      <a:latin typeface="Arial Narrow" charset="0"/>
                      <a:ea typeface="ＭＳ Ｐゴシック" charset="0"/>
                      <a:cs typeface="Times New Roman" charset="0"/>
                    </a:rPr>
                    <a:t>استجابة الله</a:t>
                  </a:r>
                  <a:endParaRPr lang="en-US" sz="2000" b="1" dirty="0">
                    <a:solidFill>
                      <a:srgbClr val="FFFFCC"/>
                    </a:solidFill>
                    <a:latin typeface="Arial Narrow" charset="0"/>
                    <a:ea typeface="ＭＳ Ｐゴシック" charset="0"/>
                    <a:cs typeface="Times New Roman" charset="0"/>
                  </a:endParaRPr>
                </a:p>
              </p:txBody>
            </p:sp>
            <p:sp>
              <p:nvSpPr>
                <p:cNvPr id="375942" name="Rectangle 17"/>
                <p:cNvSpPr>
                  <a:spLocks noChangeArrowheads="1"/>
                </p:cNvSpPr>
                <p:nvPr/>
              </p:nvSpPr>
              <p:spPr bwMode="auto">
                <a:xfrm>
                  <a:off x="2189" y="0"/>
                  <a:ext cx="730" cy="61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1" name="Group 18"/>
              <p:cNvGrpSpPr>
                <a:grpSpLocks/>
              </p:cNvGrpSpPr>
              <p:nvPr/>
            </p:nvGrpSpPr>
            <p:grpSpPr bwMode="auto">
              <a:xfrm>
                <a:off x="0" y="614"/>
                <a:ext cx="729" cy="748"/>
                <a:chOff x="0" y="614"/>
                <a:chExt cx="729" cy="748"/>
              </a:xfrm>
            </p:grpSpPr>
            <p:sp>
              <p:nvSpPr>
                <p:cNvPr id="375939" name="Rectangle 19"/>
                <p:cNvSpPr>
                  <a:spLocks noChangeArrowheads="1"/>
                </p:cNvSpPr>
                <p:nvPr/>
              </p:nvSpPr>
              <p:spPr bwMode="auto">
                <a:xfrm>
                  <a:off x="0" y="614"/>
                  <a:ext cx="729"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خر 14: 11</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75940" name="Rectangle 20"/>
                <p:cNvSpPr>
                  <a:spLocks noChangeArrowheads="1"/>
                </p:cNvSpPr>
                <p:nvPr/>
              </p:nvSpPr>
              <p:spPr bwMode="auto">
                <a:xfrm>
                  <a:off x="0" y="614"/>
                  <a:ext cx="729"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2" name="Group 21"/>
              <p:cNvGrpSpPr>
                <a:grpSpLocks/>
              </p:cNvGrpSpPr>
              <p:nvPr/>
            </p:nvGrpSpPr>
            <p:grpSpPr bwMode="auto">
              <a:xfrm>
                <a:off x="729" y="614"/>
                <a:ext cx="730" cy="748"/>
                <a:chOff x="729" y="614"/>
                <a:chExt cx="730" cy="748"/>
              </a:xfrm>
            </p:grpSpPr>
            <p:sp>
              <p:nvSpPr>
                <p:cNvPr id="375937" name="Rectangle 22"/>
                <p:cNvSpPr>
                  <a:spLocks noChangeArrowheads="1"/>
                </p:cNvSpPr>
                <p:nvPr/>
              </p:nvSpPr>
              <p:spPr bwMode="auto">
                <a:xfrm>
                  <a:off x="729" y="614"/>
                  <a:ext cx="730"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جيش فرعون</a:t>
                  </a:r>
                  <a:endParaRPr lang="en-US" sz="2000" b="1" dirty="0">
                    <a:solidFill>
                      <a:srgbClr val="000000"/>
                    </a:solidFill>
                    <a:latin typeface="Arial Narrow" charset="0"/>
                    <a:ea typeface="ＭＳ Ｐゴシック" charset="0"/>
                    <a:cs typeface="Times New Roman" charset="0"/>
                  </a:endParaRPr>
                </a:p>
              </p:txBody>
            </p:sp>
            <p:sp>
              <p:nvSpPr>
                <p:cNvPr id="375938" name="Rectangle 23"/>
                <p:cNvSpPr>
                  <a:spLocks noChangeArrowheads="1"/>
                </p:cNvSpPr>
                <p:nvPr/>
              </p:nvSpPr>
              <p:spPr bwMode="auto">
                <a:xfrm>
                  <a:off x="729" y="614"/>
                  <a:ext cx="73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3" name="Group 24"/>
              <p:cNvGrpSpPr>
                <a:grpSpLocks/>
              </p:cNvGrpSpPr>
              <p:nvPr/>
            </p:nvGrpSpPr>
            <p:grpSpPr bwMode="auto">
              <a:xfrm>
                <a:off x="1459" y="614"/>
                <a:ext cx="730" cy="748"/>
                <a:chOff x="1459" y="614"/>
                <a:chExt cx="730" cy="748"/>
              </a:xfrm>
            </p:grpSpPr>
            <p:sp>
              <p:nvSpPr>
                <p:cNvPr id="375935" name="Rectangle 25"/>
                <p:cNvSpPr>
                  <a:spLocks noChangeArrowheads="1"/>
                </p:cNvSpPr>
                <p:nvPr/>
              </p:nvSpPr>
              <p:spPr bwMode="auto">
                <a:xfrm>
                  <a:off x="1459" y="614"/>
                  <a:ext cx="730"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تشجيع إسرائيل</a:t>
                  </a:r>
                </a:p>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ليثقوا بالله</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75936" name="Rectangle 26"/>
                <p:cNvSpPr>
                  <a:spLocks noChangeArrowheads="1"/>
                </p:cNvSpPr>
                <p:nvPr/>
              </p:nvSpPr>
              <p:spPr bwMode="auto">
                <a:xfrm>
                  <a:off x="1459" y="614"/>
                  <a:ext cx="73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4" name="Group 27"/>
              <p:cNvGrpSpPr>
                <a:grpSpLocks/>
              </p:cNvGrpSpPr>
              <p:nvPr/>
            </p:nvGrpSpPr>
            <p:grpSpPr bwMode="auto">
              <a:xfrm>
                <a:off x="2189" y="614"/>
                <a:ext cx="730" cy="748"/>
                <a:chOff x="2189" y="614"/>
                <a:chExt cx="730" cy="748"/>
              </a:xfrm>
            </p:grpSpPr>
            <p:sp>
              <p:nvSpPr>
                <p:cNvPr id="375933" name="Rectangle 28"/>
                <p:cNvSpPr>
                  <a:spLocks noChangeArrowheads="1"/>
                </p:cNvSpPr>
                <p:nvPr/>
              </p:nvSpPr>
              <p:spPr bwMode="auto">
                <a:xfrm>
                  <a:off x="2189" y="614"/>
                  <a:ext cx="730"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تخليص إسرائيل</a:t>
                  </a:r>
                  <a:endParaRPr lang="en-US" sz="2000" b="1" dirty="0">
                    <a:solidFill>
                      <a:srgbClr val="000000"/>
                    </a:solidFill>
                    <a:latin typeface="Arial Narrow" charset="0"/>
                    <a:ea typeface="ＭＳ Ｐゴシック" charset="0"/>
                    <a:cs typeface="Times New Roman" charset="0"/>
                  </a:endParaRPr>
                </a:p>
              </p:txBody>
            </p:sp>
            <p:sp>
              <p:nvSpPr>
                <p:cNvPr id="375934" name="Rectangle 29"/>
                <p:cNvSpPr>
                  <a:spLocks noChangeArrowheads="1"/>
                </p:cNvSpPr>
                <p:nvPr/>
              </p:nvSpPr>
              <p:spPr bwMode="auto">
                <a:xfrm>
                  <a:off x="2189" y="614"/>
                  <a:ext cx="73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5" name="Group 30"/>
              <p:cNvGrpSpPr>
                <a:grpSpLocks/>
              </p:cNvGrpSpPr>
              <p:nvPr/>
            </p:nvGrpSpPr>
            <p:grpSpPr bwMode="auto">
              <a:xfrm>
                <a:off x="0" y="1362"/>
                <a:ext cx="729" cy="633"/>
                <a:chOff x="0" y="1362"/>
                <a:chExt cx="729" cy="633"/>
              </a:xfrm>
            </p:grpSpPr>
            <p:sp>
              <p:nvSpPr>
                <p:cNvPr id="375931" name="Rectangle 31"/>
                <p:cNvSpPr>
                  <a:spLocks noChangeArrowheads="1"/>
                </p:cNvSpPr>
                <p:nvPr/>
              </p:nvSpPr>
              <p:spPr bwMode="auto">
                <a:xfrm>
                  <a:off x="0" y="1362"/>
                  <a:ext cx="729"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خر 15: 24</a:t>
                  </a:r>
                  <a:endParaRPr lang="en-US" sz="2000" b="1" dirty="0">
                    <a:solidFill>
                      <a:srgbClr val="000000"/>
                    </a:solidFill>
                    <a:latin typeface="Arial Narrow" charset="0"/>
                    <a:ea typeface="ＭＳ Ｐゴシック" charset="0"/>
                    <a:cs typeface="Times New Roman" charset="0"/>
                  </a:endParaRPr>
                </a:p>
              </p:txBody>
            </p:sp>
            <p:sp>
              <p:nvSpPr>
                <p:cNvPr id="375932" name="Rectangle 32"/>
                <p:cNvSpPr>
                  <a:spLocks noChangeArrowheads="1"/>
                </p:cNvSpPr>
                <p:nvPr/>
              </p:nvSpPr>
              <p:spPr bwMode="auto">
                <a:xfrm>
                  <a:off x="0" y="1362"/>
                  <a:ext cx="7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6" name="Group 33"/>
              <p:cNvGrpSpPr>
                <a:grpSpLocks/>
              </p:cNvGrpSpPr>
              <p:nvPr/>
            </p:nvGrpSpPr>
            <p:grpSpPr bwMode="auto">
              <a:xfrm>
                <a:off x="729" y="1362"/>
                <a:ext cx="730" cy="633"/>
                <a:chOff x="729" y="1362"/>
                <a:chExt cx="730" cy="633"/>
              </a:xfrm>
            </p:grpSpPr>
            <p:sp>
              <p:nvSpPr>
                <p:cNvPr id="375929" name="Rectangle 34"/>
                <p:cNvSpPr>
                  <a:spLocks noChangeArrowheads="1"/>
                </p:cNvSpPr>
                <p:nvPr/>
              </p:nvSpPr>
              <p:spPr bwMode="auto">
                <a:xfrm>
                  <a:off x="729" y="1362"/>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مياه مرّة</a:t>
                  </a:r>
                  <a:endParaRPr lang="en-US" sz="2000" b="1" dirty="0">
                    <a:solidFill>
                      <a:srgbClr val="000000"/>
                    </a:solidFill>
                    <a:latin typeface="Arial Narrow" charset="0"/>
                    <a:ea typeface="ＭＳ Ｐゴシック" charset="0"/>
                    <a:cs typeface="Times New Roman" charset="0"/>
                  </a:endParaRPr>
                </a:p>
              </p:txBody>
            </p:sp>
            <p:sp>
              <p:nvSpPr>
                <p:cNvPr id="375930" name="Rectangle 35"/>
                <p:cNvSpPr>
                  <a:spLocks noChangeArrowheads="1"/>
                </p:cNvSpPr>
                <p:nvPr/>
              </p:nvSpPr>
              <p:spPr bwMode="auto">
                <a:xfrm>
                  <a:off x="729" y="1362"/>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7" name="Group 36"/>
              <p:cNvGrpSpPr>
                <a:grpSpLocks/>
              </p:cNvGrpSpPr>
              <p:nvPr/>
            </p:nvGrpSpPr>
            <p:grpSpPr bwMode="auto">
              <a:xfrm>
                <a:off x="1459" y="1362"/>
                <a:ext cx="730" cy="633"/>
                <a:chOff x="1459" y="1362"/>
                <a:chExt cx="730" cy="633"/>
              </a:xfrm>
            </p:grpSpPr>
            <p:sp>
              <p:nvSpPr>
                <p:cNvPr id="375927" name="Rectangle 37"/>
                <p:cNvSpPr>
                  <a:spLocks noChangeArrowheads="1"/>
                </p:cNvSpPr>
                <p:nvPr/>
              </p:nvSpPr>
              <p:spPr bwMode="auto">
                <a:xfrm>
                  <a:off x="1459" y="1362"/>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الصراخ إلى الله</a:t>
                  </a:r>
                  <a:endParaRPr lang="en-US" sz="2000" b="1" dirty="0">
                    <a:solidFill>
                      <a:srgbClr val="000000"/>
                    </a:solidFill>
                    <a:latin typeface="Arial Narrow" charset="0"/>
                    <a:ea typeface="ＭＳ Ｐゴシック" charset="0"/>
                    <a:cs typeface="Times New Roman" charset="0"/>
                  </a:endParaRPr>
                </a:p>
              </p:txBody>
            </p:sp>
            <p:sp>
              <p:nvSpPr>
                <p:cNvPr id="375928" name="Rectangle 38"/>
                <p:cNvSpPr>
                  <a:spLocks noChangeArrowheads="1"/>
                </p:cNvSpPr>
                <p:nvPr/>
              </p:nvSpPr>
              <p:spPr bwMode="auto">
                <a:xfrm>
                  <a:off x="1459" y="1362"/>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8" name="Group 39"/>
              <p:cNvGrpSpPr>
                <a:grpSpLocks/>
              </p:cNvGrpSpPr>
              <p:nvPr/>
            </p:nvGrpSpPr>
            <p:grpSpPr bwMode="auto">
              <a:xfrm>
                <a:off x="2189" y="1362"/>
                <a:ext cx="730" cy="633"/>
                <a:chOff x="2189" y="1362"/>
                <a:chExt cx="730" cy="633"/>
              </a:xfrm>
            </p:grpSpPr>
            <p:sp>
              <p:nvSpPr>
                <p:cNvPr id="375925" name="Rectangle 40"/>
                <p:cNvSpPr>
                  <a:spLocks noChangeArrowheads="1"/>
                </p:cNvSpPr>
                <p:nvPr/>
              </p:nvSpPr>
              <p:spPr bwMode="auto">
                <a:xfrm>
                  <a:off x="2189" y="1362"/>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"شفاء" المياه</a:t>
                  </a:r>
                  <a:endParaRPr lang="en-US" sz="2000" b="1" dirty="0">
                    <a:solidFill>
                      <a:srgbClr val="000000"/>
                    </a:solidFill>
                    <a:latin typeface="Arial Narrow" charset="0"/>
                    <a:ea typeface="ＭＳ Ｐゴシック" charset="0"/>
                    <a:cs typeface="Times New Roman" charset="0"/>
                  </a:endParaRPr>
                </a:p>
              </p:txBody>
            </p:sp>
            <p:sp>
              <p:nvSpPr>
                <p:cNvPr id="375926" name="Rectangle 41"/>
                <p:cNvSpPr>
                  <a:spLocks noChangeArrowheads="1"/>
                </p:cNvSpPr>
                <p:nvPr/>
              </p:nvSpPr>
              <p:spPr bwMode="auto">
                <a:xfrm>
                  <a:off x="2189" y="1362"/>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9" name="Group 42"/>
              <p:cNvGrpSpPr>
                <a:grpSpLocks/>
              </p:cNvGrpSpPr>
              <p:nvPr/>
            </p:nvGrpSpPr>
            <p:grpSpPr bwMode="auto">
              <a:xfrm>
                <a:off x="0" y="1995"/>
                <a:ext cx="729" cy="633"/>
                <a:chOff x="0" y="1995"/>
                <a:chExt cx="729" cy="633"/>
              </a:xfrm>
            </p:grpSpPr>
            <p:sp>
              <p:nvSpPr>
                <p:cNvPr id="375923" name="Rectangle 43"/>
                <p:cNvSpPr>
                  <a:spLocks noChangeArrowheads="1"/>
                </p:cNvSpPr>
                <p:nvPr/>
              </p:nvSpPr>
              <p:spPr bwMode="auto">
                <a:xfrm>
                  <a:off x="0" y="1995"/>
                  <a:ext cx="729"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خر 16: 2</a:t>
                  </a:r>
                  <a:endParaRPr lang="en-US" sz="2000" b="1" dirty="0">
                    <a:solidFill>
                      <a:srgbClr val="000000"/>
                    </a:solidFill>
                    <a:latin typeface="Arial Narrow" charset="0"/>
                    <a:ea typeface="ＭＳ Ｐゴシック" charset="0"/>
                    <a:cs typeface="Times New Roman" charset="0"/>
                  </a:endParaRPr>
                </a:p>
              </p:txBody>
            </p:sp>
            <p:sp>
              <p:nvSpPr>
                <p:cNvPr id="375924" name="Rectangle 44"/>
                <p:cNvSpPr>
                  <a:spLocks noChangeArrowheads="1"/>
                </p:cNvSpPr>
                <p:nvPr/>
              </p:nvSpPr>
              <p:spPr bwMode="auto">
                <a:xfrm>
                  <a:off x="0" y="1995"/>
                  <a:ext cx="7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0" name="Group 45"/>
              <p:cNvGrpSpPr>
                <a:grpSpLocks/>
              </p:cNvGrpSpPr>
              <p:nvPr/>
            </p:nvGrpSpPr>
            <p:grpSpPr bwMode="auto">
              <a:xfrm>
                <a:off x="729" y="1995"/>
                <a:ext cx="730" cy="633"/>
                <a:chOff x="729" y="1995"/>
                <a:chExt cx="730" cy="633"/>
              </a:xfrm>
            </p:grpSpPr>
            <p:sp>
              <p:nvSpPr>
                <p:cNvPr id="375921" name="Rectangle 46"/>
                <p:cNvSpPr>
                  <a:spLocks noChangeArrowheads="1"/>
                </p:cNvSpPr>
                <p:nvPr/>
              </p:nvSpPr>
              <p:spPr bwMode="auto">
                <a:xfrm>
                  <a:off x="729" y="1995"/>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نقص الطعام</a:t>
                  </a:r>
                  <a:endParaRPr lang="en-US" sz="2000" b="1" dirty="0">
                    <a:solidFill>
                      <a:srgbClr val="000000"/>
                    </a:solidFill>
                    <a:latin typeface="Arial Narrow" charset="0"/>
                    <a:ea typeface="ＭＳ Ｐゴシック" charset="0"/>
                    <a:cs typeface="Times New Roman" charset="0"/>
                  </a:endParaRPr>
                </a:p>
              </p:txBody>
            </p:sp>
            <p:sp>
              <p:nvSpPr>
                <p:cNvPr id="375922" name="Rectangle 47"/>
                <p:cNvSpPr>
                  <a:spLocks noChangeArrowheads="1"/>
                </p:cNvSpPr>
                <p:nvPr/>
              </p:nvSpPr>
              <p:spPr bwMode="auto">
                <a:xfrm>
                  <a:off x="729" y="1995"/>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1" name="Group 48"/>
              <p:cNvGrpSpPr>
                <a:grpSpLocks/>
              </p:cNvGrpSpPr>
              <p:nvPr/>
            </p:nvGrpSpPr>
            <p:grpSpPr bwMode="auto">
              <a:xfrm>
                <a:off x="1459" y="1995"/>
                <a:ext cx="730" cy="633"/>
                <a:chOff x="1459" y="1995"/>
                <a:chExt cx="730" cy="633"/>
              </a:xfrm>
            </p:grpSpPr>
            <p:sp>
              <p:nvSpPr>
                <p:cNvPr id="375919" name="Rectangle 49"/>
                <p:cNvSpPr>
                  <a:spLocks noChangeArrowheads="1"/>
                </p:cNvSpPr>
                <p:nvPr/>
              </p:nvSpPr>
              <p:spPr bwMode="auto">
                <a:xfrm>
                  <a:off x="1459" y="1995"/>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توبيخ إسرائيل</a:t>
                  </a:r>
                  <a:endParaRPr lang="en-US" sz="2000" b="1" dirty="0">
                    <a:solidFill>
                      <a:srgbClr val="000000"/>
                    </a:solidFill>
                    <a:latin typeface="Arial Narrow" charset="0"/>
                    <a:ea typeface="ＭＳ Ｐゴシック" charset="0"/>
                    <a:cs typeface="Times New Roman" charset="0"/>
                  </a:endParaRPr>
                </a:p>
              </p:txBody>
            </p:sp>
            <p:sp>
              <p:nvSpPr>
                <p:cNvPr id="375920" name="Rectangle 50"/>
                <p:cNvSpPr>
                  <a:spLocks noChangeArrowheads="1"/>
                </p:cNvSpPr>
                <p:nvPr/>
              </p:nvSpPr>
              <p:spPr bwMode="auto">
                <a:xfrm>
                  <a:off x="1459" y="1995"/>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2" name="Group 51"/>
              <p:cNvGrpSpPr>
                <a:grpSpLocks/>
              </p:cNvGrpSpPr>
              <p:nvPr/>
            </p:nvGrpSpPr>
            <p:grpSpPr bwMode="auto">
              <a:xfrm>
                <a:off x="2189" y="1995"/>
                <a:ext cx="730" cy="633"/>
                <a:chOff x="2189" y="1995"/>
                <a:chExt cx="730" cy="633"/>
              </a:xfrm>
            </p:grpSpPr>
            <p:sp>
              <p:nvSpPr>
                <p:cNvPr id="375917" name="Rectangle 52"/>
                <p:cNvSpPr>
                  <a:spLocks noChangeArrowheads="1"/>
                </p:cNvSpPr>
                <p:nvPr/>
              </p:nvSpPr>
              <p:spPr bwMode="auto">
                <a:xfrm>
                  <a:off x="2189" y="1995"/>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اعطائهم المن</a:t>
                  </a:r>
                  <a:endParaRPr lang="en-US" sz="2000" b="1" dirty="0">
                    <a:solidFill>
                      <a:srgbClr val="000000"/>
                    </a:solidFill>
                    <a:latin typeface="Arial Narrow" charset="0"/>
                    <a:ea typeface="ＭＳ Ｐゴシック" charset="0"/>
                    <a:cs typeface="Times New Roman" charset="0"/>
                  </a:endParaRPr>
                </a:p>
              </p:txBody>
            </p:sp>
            <p:sp>
              <p:nvSpPr>
                <p:cNvPr id="375918" name="Rectangle 53"/>
                <p:cNvSpPr>
                  <a:spLocks noChangeArrowheads="1"/>
                </p:cNvSpPr>
                <p:nvPr/>
              </p:nvSpPr>
              <p:spPr bwMode="auto">
                <a:xfrm>
                  <a:off x="2189" y="1995"/>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3" name="Group 54"/>
              <p:cNvGrpSpPr>
                <a:grpSpLocks/>
              </p:cNvGrpSpPr>
              <p:nvPr/>
            </p:nvGrpSpPr>
            <p:grpSpPr bwMode="auto">
              <a:xfrm>
                <a:off x="0" y="2628"/>
                <a:ext cx="729" cy="633"/>
                <a:chOff x="0" y="2628"/>
                <a:chExt cx="729" cy="633"/>
              </a:xfrm>
            </p:grpSpPr>
            <p:sp>
              <p:nvSpPr>
                <p:cNvPr id="375915" name="Rectangle 55"/>
                <p:cNvSpPr>
                  <a:spLocks noChangeArrowheads="1"/>
                </p:cNvSpPr>
                <p:nvPr/>
              </p:nvSpPr>
              <p:spPr bwMode="auto">
                <a:xfrm>
                  <a:off x="0" y="2628"/>
                  <a:ext cx="729"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خر 17: 2</a:t>
                  </a:r>
                  <a:endParaRPr lang="en-US" sz="2000" b="1" dirty="0">
                    <a:solidFill>
                      <a:srgbClr val="000000"/>
                    </a:solidFill>
                    <a:latin typeface="Arial Narrow" charset="0"/>
                    <a:ea typeface="ＭＳ Ｐゴシック" charset="0"/>
                    <a:cs typeface="Times New Roman" charset="0"/>
                  </a:endParaRPr>
                </a:p>
              </p:txBody>
            </p:sp>
            <p:sp>
              <p:nvSpPr>
                <p:cNvPr id="375916" name="Rectangle 56"/>
                <p:cNvSpPr>
                  <a:spLocks noChangeArrowheads="1"/>
                </p:cNvSpPr>
                <p:nvPr/>
              </p:nvSpPr>
              <p:spPr bwMode="auto">
                <a:xfrm>
                  <a:off x="0" y="2628"/>
                  <a:ext cx="7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4" name="Group 57"/>
              <p:cNvGrpSpPr>
                <a:grpSpLocks/>
              </p:cNvGrpSpPr>
              <p:nvPr/>
            </p:nvGrpSpPr>
            <p:grpSpPr bwMode="auto">
              <a:xfrm>
                <a:off x="729" y="2628"/>
                <a:ext cx="730" cy="633"/>
                <a:chOff x="729" y="2628"/>
                <a:chExt cx="730" cy="633"/>
              </a:xfrm>
            </p:grpSpPr>
            <p:sp>
              <p:nvSpPr>
                <p:cNvPr id="375913" name="Rectangle 58"/>
                <p:cNvSpPr>
                  <a:spLocks noChangeArrowheads="1"/>
                </p:cNvSpPr>
                <p:nvPr/>
              </p:nvSpPr>
              <p:spPr bwMode="auto">
                <a:xfrm>
                  <a:off x="729" y="2628"/>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نقص المياه</a:t>
                  </a:r>
                  <a:endParaRPr lang="en-US" sz="2000" b="1" dirty="0">
                    <a:solidFill>
                      <a:srgbClr val="000000"/>
                    </a:solidFill>
                    <a:latin typeface="Arial Narrow" charset="0"/>
                    <a:ea typeface="ＭＳ Ｐゴシック" charset="0"/>
                    <a:cs typeface="Times New Roman" charset="0"/>
                  </a:endParaRPr>
                </a:p>
              </p:txBody>
            </p:sp>
            <p:sp>
              <p:nvSpPr>
                <p:cNvPr id="375914" name="Rectangle 59"/>
                <p:cNvSpPr>
                  <a:spLocks noChangeArrowheads="1"/>
                </p:cNvSpPr>
                <p:nvPr/>
              </p:nvSpPr>
              <p:spPr bwMode="auto">
                <a:xfrm>
                  <a:off x="729" y="2628"/>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5" name="Group 60"/>
              <p:cNvGrpSpPr>
                <a:grpSpLocks/>
              </p:cNvGrpSpPr>
              <p:nvPr/>
            </p:nvGrpSpPr>
            <p:grpSpPr bwMode="auto">
              <a:xfrm>
                <a:off x="1459" y="2628"/>
                <a:ext cx="730" cy="633"/>
                <a:chOff x="1459" y="2628"/>
                <a:chExt cx="730" cy="633"/>
              </a:xfrm>
            </p:grpSpPr>
            <p:sp>
              <p:nvSpPr>
                <p:cNvPr id="375911" name="Rectangle 61"/>
                <p:cNvSpPr>
                  <a:spLocks noChangeArrowheads="1"/>
                </p:cNvSpPr>
                <p:nvPr/>
              </p:nvSpPr>
              <p:spPr bwMode="auto">
                <a:xfrm>
                  <a:off x="1459" y="2628"/>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الصلاة إلى الرب</a:t>
                  </a:r>
                  <a:endParaRPr lang="en-US" sz="2000" b="1" dirty="0">
                    <a:solidFill>
                      <a:srgbClr val="000000"/>
                    </a:solidFill>
                    <a:latin typeface="Arial Narrow" charset="0"/>
                    <a:ea typeface="ＭＳ Ｐゴシック" charset="0"/>
                    <a:cs typeface="Times New Roman" charset="0"/>
                  </a:endParaRPr>
                </a:p>
              </p:txBody>
            </p:sp>
            <p:sp>
              <p:nvSpPr>
                <p:cNvPr id="375912" name="Rectangle 62"/>
                <p:cNvSpPr>
                  <a:spLocks noChangeArrowheads="1"/>
                </p:cNvSpPr>
                <p:nvPr/>
              </p:nvSpPr>
              <p:spPr bwMode="auto">
                <a:xfrm>
                  <a:off x="1459" y="2628"/>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6" name="Group 63"/>
              <p:cNvGrpSpPr>
                <a:grpSpLocks/>
              </p:cNvGrpSpPr>
              <p:nvPr/>
            </p:nvGrpSpPr>
            <p:grpSpPr bwMode="auto">
              <a:xfrm>
                <a:off x="2189" y="2628"/>
                <a:ext cx="730" cy="633"/>
                <a:chOff x="2189" y="2628"/>
                <a:chExt cx="730" cy="633"/>
              </a:xfrm>
            </p:grpSpPr>
            <p:sp>
              <p:nvSpPr>
                <p:cNvPr id="375909" name="Rectangle 64"/>
                <p:cNvSpPr>
                  <a:spLocks noChangeArrowheads="1"/>
                </p:cNvSpPr>
                <p:nvPr/>
              </p:nvSpPr>
              <p:spPr bwMode="auto">
                <a:xfrm>
                  <a:off x="2189" y="2628"/>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الماء من الصخرة</a:t>
                  </a:r>
                  <a:endParaRPr lang="en-US" sz="2000" b="1" dirty="0">
                    <a:solidFill>
                      <a:srgbClr val="000000"/>
                    </a:solidFill>
                    <a:latin typeface="Arial Narrow" charset="0"/>
                    <a:ea typeface="ＭＳ Ｐゴシック" charset="0"/>
                    <a:cs typeface="Times New Roman" charset="0"/>
                  </a:endParaRPr>
                </a:p>
              </p:txBody>
            </p:sp>
            <p:sp>
              <p:nvSpPr>
                <p:cNvPr id="375910" name="Rectangle 65"/>
                <p:cNvSpPr>
                  <a:spLocks noChangeArrowheads="1"/>
                </p:cNvSpPr>
                <p:nvPr/>
              </p:nvSpPr>
              <p:spPr bwMode="auto">
                <a:xfrm>
                  <a:off x="2189" y="2628"/>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7" name="Group 66"/>
              <p:cNvGrpSpPr>
                <a:grpSpLocks/>
              </p:cNvGrpSpPr>
              <p:nvPr/>
            </p:nvGrpSpPr>
            <p:grpSpPr bwMode="auto">
              <a:xfrm>
                <a:off x="0" y="3261"/>
                <a:ext cx="729" cy="633"/>
                <a:chOff x="0" y="3261"/>
                <a:chExt cx="729" cy="633"/>
              </a:xfrm>
            </p:grpSpPr>
            <p:sp>
              <p:nvSpPr>
                <p:cNvPr id="375907" name="Rectangle 67"/>
                <p:cNvSpPr>
                  <a:spLocks noChangeArrowheads="1"/>
                </p:cNvSpPr>
                <p:nvPr/>
              </p:nvSpPr>
              <p:spPr bwMode="auto">
                <a:xfrm>
                  <a:off x="0" y="3261"/>
                  <a:ext cx="729"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عد 11: 1</a:t>
                  </a:r>
                  <a:endParaRPr lang="en-US" sz="2000" b="1" dirty="0">
                    <a:solidFill>
                      <a:srgbClr val="000000"/>
                    </a:solidFill>
                    <a:latin typeface="Arial Narrow" charset="0"/>
                    <a:ea typeface="ＭＳ Ｐゴシック" charset="0"/>
                    <a:cs typeface="Times New Roman" charset="0"/>
                  </a:endParaRPr>
                </a:p>
              </p:txBody>
            </p:sp>
            <p:sp>
              <p:nvSpPr>
                <p:cNvPr id="375908" name="Rectangle 68"/>
                <p:cNvSpPr>
                  <a:spLocks noChangeArrowheads="1"/>
                </p:cNvSpPr>
                <p:nvPr/>
              </p:nvSpPr>
              <p:spPr bwMode="auto">
                <a:xfrm>
                  <a:off x="0" y="3261"/>
                  <a:ext cx="7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8" name="Group 69"/>
              <p:cNvGrpSpPr>
                <a:grpSpLocks/>
              </p:cNvGrpSpPr>
              <p:nvPr/>
            </p:nvGrpSpPr>
            <p:grpSpPr bwMode="auto">
              <a:xfrm>
                <a:off x="729" y="3261"/>
                <a:ext cx="730" cy="633"/>
                <a:chOff x="729" y="3261"/>
                <a:chExt cx="730" cy="633"/>
              </a:xfrm>
            </p:grpSpPr>
            <p:sp>
              <p:nvSpPr>
                <p:cNvPr id="375905" name="Rectangle 70"/>
                <p:cNvSpPr>
                  <a:spLocks noChangeArrowheads="1"/>
                </p:cNvSpPr>
                <p:nvPr/>
              </p:nvSpPr>
              <p:spPr bwMode="auto">
                <a:xfrm>
                  <a:off x="729" y="3261"/>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الله يزود الطعام</a:t>
                  </a:r>
                  <a:endParaRPr lang="en-US" sz="2000" b="1" dirty="0">
                    <a:solidFill>
                      <a:srgbClr val="000000"/>
                    </a:solidFill>
                    <a:latin typeface="Arial Narrow" charset="0"/>
                    <a:ea typeface="ＭＳ Ｐゴシック" charset="0"/>
                    <a:cs typeface="Times New Roman" charset="0"/>
                  </a:endParaRPr>
                </a:p>
              </p:txBody>
            </p:sp>
            <p:sp>
              <p:nvSpPr>
                <p:cNvPr id="375906" name="Rectangle 71"/>
                <p:cNvSpPr>
                  <a:spLocks noChangeArrowheads="1"/>
                </p:cNvSpPr>
                <p:nvPr/>
              </p:nvSpPr>
              <p:spPr bwMode="auto">
                <a:xfrm>
                  <a:off x="729" y="3261"/>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9" name="Group 72"/>
              <p:cNvGrpSpPr>
                <a:grpSpLocks/>
              </p:cNvGrpSpPr>
              <p:nvPr/>
            </p:nvGrpSpPr>
            <p:grpSpPr bwMode="auto">
              <a:xfrm>
                <a:off x="1459" y="3261"/>
                <a:ext cx="730" cy="633"/>
                <a:chOff x="1459" y="3261"/>
                <a:chExt cx="730" cy="633"/>
              </a:xfrm>
            </p:grpSpPr>
            <p:sp>
              <p:nvSpPr>
                <p:cNvPr id="375903" name="Rectangle 73"/>
                <p:cNvSpPr>
                  <a:spLocks noChangeArrowheads="1"/>
                </p:cNvSpPr>
                <p:nvPr/>
              </p:nvSpPr>
              <p:spPr bwMode="auto">
                <a:xfrm>
                  <a:off x="1459" y="3261"/>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الغضب والصلاة</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75904" name="Rectangle 74"/>
                <p:cNvSpPr>
                  <a:spLocks noChangeArrowheads="1"/>
                </p:cNvSpPr>
                <p:nvPr/>
              </p:nvSpPr>
              <p:spPr bwMode="auto">
                <a:xfrm>
                  <a:off x="1459" y="3261"/>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0" name="Group 75"/>
              <p:cNvGrpSpPr>
                <a:grpSpLocks/>
              </p:cNvGrpSpPr>
              <p:nvPr/>
            </p:nvGrpSpPr>
            <p:grpSpPr bwMode="auto">
              <a:xfrm>
                <a:off x="2189" y="3261"/>
                <a:ext cx="730" cy="633"/>
                <a:chOff x="2189" y="3261"/>
                <a:chExt cx="730" cy="633"/>
              </a:xfrm>
            </p:grpSpPr>
            <p:sp>
              <p:nvSpPr>
                <p:cNvPr id="375901" name="Rectangle 76"/>
                <p:cNvSpPr>
                  <a:spLocks noChangeArrowheads="1"/>
                </p:cNvSpPr>
                <p:nvPr/>
              </p:nvSpPr>
              <p:spPr bwMode="auto">
                <a:xfrm>
                  <a:off x="2189" y="3261"/>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دينونة</a:t>
                  </a:r>
                  <a:endParaRPr lang="en-US" sz="2000" b="1" dirty="0">
                    <a:solidFill>
                      <a:srgbClr val="000000"/>
                    </a:solidFill>
                    <a:latin typeface="Arial Narrow" charset="0"/>
                    <a:ea typeface="ＭＳ Ｐゴシック" charset="0"/>
                    <a:cs typeface="Times New Roman" charset="0"/>
                  </a:endParaRPr>
                </a:p>
              </p:txBody>
            </p:sp>
            <p:sp>
              <p:nvSpPr>
                <p:cNvPr id="375902" name="Rectangle 77"/>
                <p:cNvSpPr>
                  <a:spLocks noChangeArrowheads="1"/>
                </p:cNvSpPr>
                <p:nvPr/>
              </p:nvSpPr>
              <p:spPr bwMode="auto">
                <a:xfrm>
                  <a:off x="2189" y="3261"/>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1" name="Group 78"/>
              <p:cNvGrpSpPr>
                <a:grpSpLocks/>
              </p:cNvGrpSpPr>
              <p:nvPr/>
            </p:nvGrpSpPr>
            <p:grpSpPr bwMode="auto">
              <a:xfrm>
                <a:off x="0" y="3894"/>
                <a:ext cx="729" cy="748"/>
                <a:chOff x="0" y="3894"/>
                <a:chExt cx="729" cy="748"/>
              </a:xfrm>
            </p:grpSpPr>
            <p:sp>
              <p:nvSpPr>
                <p:cNvPr id="375899" name="Rectangle 79"/>
                <p:cNvSpPr>
                  <a:spLocks noChangeArrowheads="1"/>
                </p:cNvSpPr>
                <p:nvPr/>
              </p:nvSpPr>
              <p:spPr bwMode="auto">
                <a:xfrm>
                  <a:off x="0" y="3894"/>
                  <a:ext cx="729"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عد 14: 2</a:t>
                  </a:r>
                  <a:endParaRPr lang="en-US" sz="2000" b="1" dirty="0">
                    <a:solidFill>
                      <a:srgbClr val="000000"/>
                    </a:solidFill>
                    <a:latin typeface="Arial Narrow" charset="0"/>
                    <a:ea typeface="ＭＳ Ｐゴシック" charset="0"/>
                    <a:cs typeface="Times New Roman" charset="0"/>
                  </a:endParaRPr>
                </a:p>
              </p:txBody>
            </p:sp>
            <p:sp>
              <p:nvSpPr>
                <p:cNvPr id="375900" name="Rectangle 80"/>
                <p:cNvSpPr>
                  <a:spLocks noChangeArrowheads="1"/>
                </p:cNvSpPr>
                <p:nvPr/>
              </p:nvSpPr>
              <p:spPr bwMode="auto">
                <a:xfrm>
                  <a:off x="0" y="3894"/>
                  <a:ext cx="729"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2" name="Group 81"/>
              <p:cNvGrpSpPr>
                <a:grpSpLocks/>
              </p:cNvGrpSpPr>
              <p:nvPr/>
            </p:nvGrpSpPr>
            <p:grpSpPr bwMode="auto">
              <a:xfrm>
                <a:off x="729" y="3894"/>
                <a:ext cx="730" cy="748"/>
                <a:chOff x="729" y="3894"/>
                <a:chExt cx="730" cy="748"/>
              </a:xfrm>
            </p:grpSpPr>
            <p:sp>
              <p:nvSpPr>
                <p:cNvPr id="375897" name="Rectangle 82"/>
                <p:cNvSpPr>
                  <a:spLocks noChangeArrowheads="1"/>
                </p:cNvSpPr>
                <p:nvPr/>
              </p:nvSpPr>
              <p:spPr bwMode="auto">
                <a:xfrm>
                  <a:off x="729" y="3894"/>
                  <a:ext cx="730"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قيادة موسى</a:t>
                  </a:r>
                  <a:endParaRPr lang="en-US" sz="2000" b="1" dirty="0">
                    <a:solidFill>
                      <a:srgbClr val="000000"/>
                    </a:solidFill>
                    <a:latin typeface="Arial Narrow" charset="0"/>
                    <a:ea typeface="ＭＳ Ｐゴシック" charset="0"/>
                    <a:cs typeface="Times New Roman" charset="0"/>
                  </a:endParaRPr>
                </a:p>
              </p:txBody>
            </p:sp>
            <p:sp>
              <p:nvSpPr>
                <p:cNvPr id="375898" name="Rectangle 83"/>
                <p:cNvSpPr>
                  <a:spLocks noChangeArrowheads="1"/>
                </p:cNvSpPr>
                <p:nvPr/>
              </p:nvSpPr>
              <p:spPr bwMode="auto">
                <a:xfrm>
                  <a:off x="729" y="3894"/>
                  <a:ext cx="73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3" name="Group 84"/>
              <p:cNvGrpSpPr>
                <a:grpSpLocks/>
              </p:cNvGrpSpPr>
              <p:nvPr/>
            </p:nvGrpSpPr>
            <p:grpSpPr bwMode="auto">
              <a:xfrm>
                <a:off x="1459" y="3894"/>
                <a:ext cx="730" cy="748"/>
                <a:chOff x="1459" y="3894"/>
                <a:chExt cx="730" cy="748"/>
              </a:xfrm>
            </p:grpSpPr>
            <p:sp>
              <p:nvSpPr>
                <p:cNvPr id="375895" name="Rectangle 85"/>
                <p:cNvSpPr>
                  <a:spLocks noChangeArrowheads="1"/>
                </p:cNvSpPr>
                <p:nvPr/>
              </p:nvSpPr>
              <p:spPr bwMode="auto">
                <a:xfrm>
                  <a:off x="1459" y="3894"/>
                  <a:ext cx="730"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الدعاء مع إسرائيل</a:t>
                  </a:r>
                </a:p>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والصلاة إلى الله</a:t>
                  </a:r>
                  <a:endParaRPr lang="en-US" sz="2000" b="1" dirty="0">
                    <a:solidFill>
                      <a:srgbClr val="000000"/>
                    </a:solidFill>
                    <a:latin typeface="Arial Narrow" charset="0"/>
                    <a:ea typeface="ＭＳ Ｐゴシック" charset="0"/>
                    <a:cs typeface="Times New Roman" charset="0"/>
                  </a:endParaRPr>
                </a:p>
              </p:txBody>
            </p:sp>
            <p:sp>
              <p:nvSpPr>
                <p:cNvPr id="375896" name="Rectangle 86"/>
                <p:cNvSpPr>
                  <a:spLocks noChangeArrowheads="1"/>
                </p:cNvSpPr>
                <p:nvPr/>
              </p:nvSpPr>
              <p:spPr bwMode="auto">
                <a:xfrm>
                  <a:off x="1459" y="3894"/>
                  <a:ext cx="73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4" name="Group 87"/>
              <p:cNvGrpSpPr>
                <a:grpSpLocks/>
              </p:cNvGrpSpPr>
              <p:nvPr/>
            </p:nvGrpSpPr>
            <p:grpSpPr bwMode="auto">
              <a:xfrm>
                <a:off x="2189" y="3894"/>
                <a:ext cx="730" cy="748"/>
                <a:chOff x="2189" y="3894"/>
                <a:chExt cx="730" cy="748"/>
              </a:xfrm>
            </p:grpSpPr>
            <p:sp>
              <p:nvSpPr>
                <p:cNvPr id="375893" name="Rectangle 88"/>
                <p:cNvSpPr>
                  <a:spLocks noChangeArrowheads="1"/>
                </p:cNvSpPr>
                <p:nvPr/>
              </p:nvSpPr>
              <p:spPr bwMode="auto">
                <a:xfrm>
                  <a:off x="2189" y="3894"/>
                  <a:ext cx="730"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دينونة</a:t>
                  </a:r>
                  <a:endParaRPr lang="en-US" sz="2000" b="1" dirty="0">
                    <a:solidFill>
                      <a:srgbClr val="000000"/>
                    </a:solidFill>
                    <a:latin typeface="Arial Narrow" charset="0"/>
                    <a:ea typeface="ＭＳ Ｐゴシック" charset="0"/>
                    <a:cs typeface="Times New Roman" charset="0"/>
                  </a:endParaRPr>
                </a:p>
              </p:txBody>
            </p:sp>
            <p:sp>
              <p:nvSpPr>
                <p:cNvPr id="375894" name="Rectangle 89"/>
                <p:cNvSpPr>
                  <a:spLocks noChangeArrowheads="1"/>
                </p:cNvSpPr>
                <p:nvPr/>
              </p:nvSpPr>
              <p:spPr bwMode="auto">
                <a:xfrm>
                  <a:off x="2189" y="3894"/>
                  <a:ext cx="73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5" name="Group 90"/>
              <p:cNvGrpSpPr>
                <a:grpSpLocks/>
              </p:cNvGrpSpPr>
              <p:nvPr/>
            </p:nvGrpSpPr>
            <p:grpSpPr bwMode="auto">
              <a:xfrm>
                <a:off x="0" y="4642"/>
                <a:ext cx="729" cy="633"/>
                <a:chOff x="0" y="4642"/>
                <a:chExt cx="729" cy="633"/>
              </a:xfrm>
            </p:grpSpPr>
            <p:sp>
              <p:nvSpPr>
                <p:cNvPr id="375891" name="Rectangle 91"/>
                <p:cNvSpPr>
                  <a:spLocks noChangeArrowheads="1"/>
                </p:cNvSpPr>
                <p:nvPr/>
              </p:nvSpPr>
              <p:spPr bwMode="auto">
                <a:xfrm>
                  <a:off x="0" y="4642"/>
                  <a:ext cx="729"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عد 16: 2</a:t>
                  </a:r>
                  <a:endParaRPr lang="en-US" sz="2000" b="1" dirty="0">
                    <a:solidFill>
                      <a:srgbClr val="000000"/>
                    </a:solidFill>
                    <a:latin typeface="Arial Narrow" charset="0"/>
                    <a:ea typeface="ＭＳ Ｐゴシック" charset="0"/>
                    <a:cs typeface="Times New Roman" charset="0"/>
                  </a:endParaRPr>
                </a:p>
              </p:txBody>
            </p:sp>
            <p:sp>
              <p:nvSpPr>
                <p:cNvPr id="375892" name="Rectangle 92"/>
                <p:cNvSpPr>
                  <a:spLocks noChangeArrowheads="1"/>
                </p:cNvSpPr>
                <p:nvPr/>
              </p:nvSpPr>
              <p:spPr bwMode="auto">
                <a:xfrm>
                  <a:off x="0" y="4642"/>
                  <a:ext cx="7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6" name="Group 93"/>
              <p:cNvGrpSpPr>
                <a:grpSpLocks/>
              </p:cNvGrpSpPr>
              <p:nvPr/>
            </p:nvGrpSpPr>
            <p:grpSpPr bwMode="auto">
              <a:xfrm>
                <a:off x="729" y="4642"/>
                <a:ext cx="730" cy="633"/>
                <a:chOff x="729" y="4642"/>
                <a:chExt cx="730" cy="633"/>
              </a:xfrm>
            </p:grpSpPr>
            <p:sp>
              <p:nvSpPr>
                <p:cNvPr id="375889" name="Rectangle 94"/>
                <p:cNvSpPr>
                  <a:spLocks noChangeArrowheads="1"/>
                </p:cNvSpPr>
                <p:nvPr/>
              </p:nvSpPr>
              <p:spPr bwMode="auto">
                <a:xfrm>
                  <a:off x="729" y="4642"/>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قيادة موسى</a:t>
                  </a:r>
                  <a:endParaRPr lang="en-US" sz="2000" b="1" dirty="0">
                    <a:solidFill>
                      <a:srgbClr val="000000"/>
                    </a:solidFill>
                    <a:latin typeface="Arial Narrow" charset="0"/>
                    <a:ea typeface="ＭＳ Ｐゴシック" charset="0"/>
                    <a:cs typeface="Times New Roman" charset="0"/>
                  </a:endParaRPr>
                </a:p>
              </p:txBody>
            </p:sp>
            <p:sp>
              <p:nvSpPr>
                <p:cNvPr id="375890" name="Rectangle 95"/>
                <p:cNvSpPr>
                  <a:spLocks noChangeArrowheads="1"/>
                </p:cNvSpPr>
                <p:nvPr/>
              </p:nvSpPr>
              <p:spPr bwMode="auto">
                <a:xfrm>
                  <a:off x="729" y="4642"/>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7" name="Group 96"/>
              <p:cNvGrpSpPr>
                <a:grpSpLocks/>
              </p:cNvGrpSpPr>
              <p:nvPr/>
            </p:nvGrpSpPr>
            <p:grpSpPr bwMode="auto">
              <a:xfrm>
                <a:off x="1459" y="4642"/>
                <a:ext cx="730" cy="633"/>
                <a:chOff x="1459" y="4642"/>
                <a:chExt cx="730" cy="633"/>
              </a:xfrm>
            </p:grpSpPr>
            <p:sp>
              <p:nvSpPr>
                <p:cNvPr id="375887" name="Rectangle 97"/>
                <p:cNvSpPr>
                  <a:spLocks noChangeArrowheads="1"/>
                </p:cNvSpPr>
                <p:nvPr/>
              </p:nvSpPr>
              <p:spPr bwMode="auto">
                <a:xfrm>
                  <a:off x="1459" y="4642"/>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التوبيخ والصلاة</a:t>
                  </a:r>
                  <a:endParaRPr lang="en-US" sz="2000" b="1" dirty="0">
                    <a:solidFill>
                      <a:srgbClr val="000000"/>
                    </a:solidFill>
                    <a:latin typeface="Arial Narrow" charset="0"/>
                    <a:ea typeface="ＭＳ Ｐゴシック" charset="0"/>
                    <a:cs typeface="Times New Roman" charset="0"/>
                  </a:endParaRPr>
                </a:p>
              </p:txBody>
            </p:sp>
            <p:sp>
              <p:nvSpPr>
                <p:cNvPr id="375888" name="Rectangle 98"/>
                <p:cNvSpPr>
                  <a:spLocks noChangeArrowheads="1"/>
                </p:cNvSpPr>
                <p:nvPr/>
              </p:nvSpPr>
              <p:spPr bwMode="auto">
                <a:xfrm>
                  <a:off x="1459" y="4642"/>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8" name="Group 99"/>
              <p:cNvGrpSpPr>
                <a:grpSpLocks/>
              </p:cNvGrpSpPr>
              <p:nvPr/>
            </p:nvGrpSpPr>
            <p:grpSpPr bwMode="auto">
              <a:xfrm>
                <a:off x="2189" y="4642"/>
                <a:ext cx="730" cy="633"/>
                <a:chOff x="2189" y="4642"/>
                <a:chExt cx="730" cy="633"/>
              </a:xfrm>
            </p:grpSpPr>
            <p:sp>
              <p:nvSpPr>
                <p:cNvPr id="375885" name="Rectangle 100"/>
                <p:cNvSpPr>
                  <a:spLocks noChangeArrowheads="1"/>
                </p:cNvSpPr>
                <p:nvPr/>
              </p:nvSpPr>
              <p:spPr bwMode="auto">
                <a:xfrm>
                  <a:off x="2189" y="4642"/>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دينونة</a:t>
                  </a:r>
                  <a:endParaRPr lang="en-US" sz="2000" b="1" dirty="0">
                    <a:solidFill>
                      <a:srgbClr val="000000"/>
                    </a:solidFill>
                    <a:latin typeface="Arial Narrow" charset="0"/>
                    <a:ea typeface="ＭＳ Ｐゴシック" charset="0"/>
                    <a:cs typeface="Times New Roman" charset="0"/>
                  </a:endParaRPr>
                </a:p>
              </p:txBody>
            </p:sp>
            <p:sp>
              <p:nvSpPr>
                <p:cNvPr id="375886" name="Rectangle 101"/>
                <p:cNvSpPr>
                  <a:spLocks noChangeArrowheads="1"/>
                </p:cNvSpPr>
                <p:nvPr/>
              </p:nvSpPr>
              <p:spPr bwMode="auto">
                <a:xfrm>
                  <a:off x="2189" y="4642"/>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9" name="Group 102"/>
              <p:cNvGrpSpPr>
                <a:grpSpLocks/>
              </p:cNvGrpSpPr>
              <p:nvPr/>
            </p:nvGrpSpPr>
            <p:grpSpPr bwMode="auto">
              <a:xfrm>
                <a:off x="0" y="5275"/>
                <a:ext cx="729" cy="518"/>
                <a:chOff x="0" y="5275"/>
                <a:chExt cx="729" cy="518"/>
              </a:xfrm>
            </p:grpSpPr>
            <p:sp>
              <p:nvSpPr>
                <p:cNvPr id="375883" name="Rectangle 103"/>
                <p:cNvSpPr>
                  <a:spLocks noChangeArrowheads="1"/>
                </p:cNvSpPr>
                <p:nvPr/>
              </p:nvSpPr>
              <p:spPr bwMode="auto">
                <a:xfrm>
                  <a:off x="0" y="5275"/>
                  <a:ext cx="729" cy="51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عد 16: 41</a:t>
                  </a:r>
                  <a:endParaRPr lang="en-US" sz="2000" b="1" dirty="0">
                    <a:solidFill>
                      <a:srgbClr val="000000"/>
                    </a:solidFill>
                    <a:latin typeface="Arial Narrow" charset="0"/>
                    <a:ea typeface="ＭＳ Ｐゴシック" charset="0"/>
                    <a:cs typeface="Times New Roman" charset="0"/>
                  </a:endParaRPr>
                </a:p>
              </p:txBody>
            </p:sp>
            <p:sp>
              <p:nvSpPr>
                <p:cNvPr id="375884" name="Rectangle 104"/>
                <p:cNvSpPr>
                  <a:spLocks noChangeArrowheads="1"/>
                </p:cNvSpPr>
                <p:nvPr/>
              </p:nvSpPr>
              <p:spPr bwMode="auto">
                <a:xfrm>
                  <a:off x="0" y="5275"/>
                  <a:ext cx="729"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0" name="Group 105"/>
              <p:cNvGrpSpPr>
                <a:grpSpLocks/>
              </p:cNvGrpSpPr>
              <p:nvPr/>
            </p:nvGrpSpPr>
            <p:grpSpPr bwMode="auto">
              <a:xfrm>
                <a:off x="729" y="5275"/>
                <a:ext cx="730" cy="518"/>
                <a:chOff x="729" y="5275"/>
                <a:chExt cx="730" cy="518"/>
              </a:xfrm>
            </p:grpSpPr>
            <p:sp>
              <p:nvSpPr>
                <p:cNvPr id="375881" name="Rectangle 106"/>
                <p:cNvSpPr>
                  <a:spLocks noChangeArrowheads="1"/>
                </p:cNvSpPr>
                <p:nvPr/>
              </p:nvSpPr>
              <p:spPr bwMode="auto">
                <a:xfrm>
                  <a:off x="729" y="5275"/>
                  <a:ext cx="730" cy="51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موسى</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75882" name="Rectangle 107"/>
                <p:cNvSpPr>
                  <a:spLocks noChangeArrowheads="1"/>
                </p:cNvSpPr>
                <p:nvPr/>
              </p:nvSpPr>
              <p:spPr bwMode="auto">
                <a:xfrm>
                  <a:off x="729" y="5275"/>
                  <a:ext cx="730"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1" name="Group 108"/>
              <p:cNvGrpSpPr>
                <a:grpSpLocks/>
              </p:cNvGrpSpPr>
              <p:nvPr/>
            </p:nvGrpSpPr>
            <p:grpSpPr bwMode="auto">
              <a:xfrm>
                <a:off x="1459" y="5275"/>
                <a:ext cx="730" cy="518"/>
                <a:chOff x="1459" y="5275"/>
                <a:chExt cx="730" cy="518"/>
              </a:xfrm>
            </p:grpSpPr>
            <p:sp>
              <p:nvSpPr>
                <p:cNvPr id="375879" name="Rectangle 109"/>
                <p:cNvSpPr>
                  <a:spLocks noChangeArrowheads="1"/>
                </p:cNvSpPr>
                <p:nvPr/>
              </p:nvSpPr>
              <p:spPr bwMode="auto">
                <a:xfrm>
                  <a:off x="1459" y="5275"/>
                  <a:ext cx="730" cy="51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الصلاة</a:t>
                  </a:r>
                  <a:endParaRPr lang="en-US" sz="2000" b="1" dirty="0">
                    <a:solidFill>
                      <a:srgbClr val="000000"/>
                    </a:solidFill>
                    <a:latin typeface="Arial Narrow" charset="0"/>
                    <a:ea typeface="ＭＳ Ｐゴシック" charset="0"/>
                    <a:cs typeface="Times New Roman" charset="0"/>
                  </a:endParaRPr>
                </a:p>
              </p:txBody>
            </p:sp>
            <p:sp>
              <p:nvSpPr>
                <p:cNvPr id="375880" name="Rectangle 110"/>
                <p:cNvSpPr>
                  <a:spLocks noChangeArrowheads="1"/>
                </p:cNvSpPr>
                <p:nvPr/>
              </p:nvSpPr>
              <p:spPr bwMode="auto">
                <a:xfrm>
                  <a:off x="1459" y="5275"/>
                  <a:ext cx="730"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2" name="Group 111"/>
              <p:cNvGrpSpPr>
                <a:grpSpLocks/>
              </p:cNvGrpSpPr>
              <p:nvPr/>
            </p:nvGrpSpPr>
            <p:grpSpPr bwMode="auto">
              <a:xfrm>
                <a:off x="2189" y="5275"/>
                <a:ext cx="730" cy="518"/>
                <a:chOff x="2189" y="5275"/>
                <a:chExt cx="730" cy="518"/>
              </a:xfrm>
            </p:grpSpPr>
            <p:sp>
              <p:nvSpPr>
                <p:cNvPr id="375877" name="Rectangle 112"/>
                <p:cNvSpPr>
                  <a:spLocks noChangeArrowheads="1"/>
                </p:cNvSpPr>
                <p:nvPr/>
              </p:nvSpPr>
              <p:spPr bwMode="auto">
                <a:xfrm>
                  <a:off x="2189" y="5275"/>
                  <a:ext cx="730" cy="51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دينونة</a:t>
                  </a:r>
                  <a:endParaRPr lang="en-US" sz="2000" b="1" dirty="0">
                    <a:solidFill>
                      <a:srgbClr val="000000"/>
                    </a:solidFill>
                    <a:latin typeface="Arial Narrow" charset="0"/>
                    <a:ea typeface="ＭＳ Ｐゴシック" charset="0"/>
                    <a:cs typeface="Times New Roman" charset="0"/>
                  </a:endParaRPr>
                </a:p>
              </p:txBody>
            </p:sp>
            <p:sp>
              <p:nvSpPr>
                <p:cNvPr id="375878" name="Rectangle 113"/>
                <p:cNvSpPr>
                  <a:spLocks noChangeArrowheads="1"/>
                </p:cNvSpPr>
                <p:nvPr/>
              </p:nvSpPr>
              <p:spPr bwMode="auto">
                <a:xfrm>
                  <a:off x="2189" y="5275"/>
                  <a:ext cx="730" cy="51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3" name="Group 114"/>
              <p:cNvGrpSpPr>
                <a:grpSpLocks/>
              </p:cNvGrpSpPr>
              <p:nvPr/>
            </p:nvGrpSpPr>
            <p:grpSpPr bwMode="auto">
              <a:xfrm>
                <a:off x="0" y="5793"/>
                <a:ext cx="729" cy="748"/>
                <a:chOff x="0" y="5793"/>
                <a:chExt cx="729" cy="748"/>
              </a:xfrm>
            </p:grpSpPr>
            <p:sp>
              <p:nvSpPr>
                <p:cNvPr id="375875" name="Rectangle 115"/>
                <p:cNvSpPr>
                  <a:spLocks noChangeArrowheads="1"/>
                </p:cNvSpPr>
                <p:nvPr/>
              </p:nvSpPr>
              <p:spPr bwMode="auto">
                <a:xfrm>
                  <a:off x="0" y="5793"/>
                  <a:ext cx="729"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عد 20: 2</a:t>
                  </a:r>
                  <a:endParaRPr lang="en-US" sz="2000" b="1" dirty="0">
                    <a:solidFill>
                      <a:srgbClr val="000000"/>
                    </a:solidFill>
                    <a:latin typeface="Arial Narrow" charset="0"/>
                    <a:ea typeface="ＭＳ Ｐゴシック" charset="0"/>
                    <a:cs typeface="Times New Roman" charset="0"/>
                  </a:endParaRPr>
                </a:p>
              </p:txBody>
            </p:sp>
            <p:sp>
              <p:nvSpPr>
                <p:cNvPr id="375876" name="Rectangle 116"/>
                <p:cNvSpPr>
                  <a:spLocks noChangeArrowheads="1"/>
                </p:cNvSpPr>
                <p:nvPr/>
              </p:nvSpPr>
              <p:spPr bwMode="auto">
                <a:xfrm>
                  <a:off x="0" y="5793"/>
                  <a:ext cx="729"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4" name="Group 117"/>
              <p:cNvGrpSpPr>
                <a:grpSpLocks/>
              </p:cNvGrpSpPr>
              <p:nvPr/>
            </p:nvGrpSpPr>
            <p:grpSpPr bwMode="auto">
              <a:xfrm>
                <a:off x="729" y="5793"/>
                <a:ext cx="730" cy="748"/>
                <a:chOff x="729" y="5793"/>
                <a:chExt cx="730" cy="748"/>
              </a:xfrm>
            </p:grpSpPr>
            <p:sp>
              <p:nvSpPr>
                <p:cNvPr id="375873" name="Rectangle 118"/>
                <p:cNvSpPr>
                  <a:spLocks noChangeArrowheads="1"/>
                </p:cNvSpPr>
                <p:nvPr/>
              </p:nvSpPr>
              <p:spPr bwMode="auto">
                <a:xfrm>
                  <a:off x="729" y="5793"/>
                  <a:ext cx="730"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موسى ونقص المياه</a:t>
                  </a:r>
                  <a:endParaRPr lang="en-US" sz="2000" b="1" dirty="0">
                    <a:solidFill>
                      <a:srgbClr val="000000"/>
                    </a:solidFill>
                    <a:latin typeface="Arial Narrow" charset="0"/>
                    <a:ea typeface="ＭＳ Ｐゴシック" charset="0"/>
                    <a:cs typeface="Times New Roman" charset="0"/>
                  </a:endParaRPr>
                </a:p>
              </p:txBody>
            </p:sp>
            <p:sp>
              <p:nvSpPr>
                <p:cNvPr id="375874" name="Rectangle 119"/>
                <p:cNvSpPr>
                  <a:spLocks noChangeArrowheads="1"/>
                </p:cNvSpPr>
                <p:nvPr/>
              </p:nvSpPr>
              <p:spPr bwMode="auto">
                <a:xfrm>
                  <a:off x="729" y="5793"/>
                  <a:ext cx="73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5" name="Group 120"/>
              <p:cNvGrpSpPr>
                <a:grpSpLocks/>
              </p:cNvGrpSpPr>
              <p:nvPr/>
            </p:nvGrpSpPr>
            <p:grpSpPr bwMode="auto">
              <a:xfrm>
                <a:off x="1459" y="5793"/>
                <a:ext cx="730" cy="748"/>
                <a:chOff x="1459" y="5793"/>
                <a:chExt cx="730" cy="748"/>
              </a:xfrm>
            </p:grpSpPr>
            <p:sp>
              <p:nvSpPr>
                <p:cNvPr id="375871" name="Rectangle 121"/>
                <p:cNvSpPr>
                  <a:spLocks noChangeArrowheads="1"/>
                </p:cNvSpPr>
                <p:nvPr/>
              </p:nvSpPr>
              <p:spPr bwMode="auto">
                <a:xfrm>
                  <a:off x="1459" y="5793"/>
                  <a:ext cx="730"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توبيخ إسرائيل </a:t>
                  </a:r>
                </a:p>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وضرب الصخرة</a:t>
                  </a:r>
                  <a:endParaRPr lang="en-US" sz="2000" b="1" dirty="0">
                    <a:solidFill>
                      <a:srgbClr val="000000"/>
                    </a:solidFill>
                    <a:latin typeface="Arial Narrow" charset="0"/>
                    <a:ea typeface="ＭＳ Ｐゴシック" charset="0"/>
                    <a:cs typeface="Times New Roman" charset="0"/>
                  </a:endParaRPr>
                </a:p>
              </p:txBody>
            </p:sp>
            <p:sp>
              <p:nvSpPr>
                <p:cNvPr id="375872" name="Rectangle 122"/>
                <p:cNvSpPr>
                  <a:spLocks noChangeArrowheads="1"/>
                </p:cNvSpPr>
                <p:nvPr/>
              </p:nvSpPr>
              <p:spPr bwMode="auto">
                <a:xfrm>
                  <a:off x="1459" y="5793"/>
                  <a:ext cx="73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6" name="Group 123"/>
              <p:cNvGrpSpPr>
                <a:grpSpLocks/>
              </p:cNvGrpSpPr>
              <p:nvPr/>
            </p:nvGrpSpPr>
            <p:grpSpPr bwMode="auto">
              <a:xfrm>
                <a:off x="2189" y="5793"/>
                <a:ext cx="730" cy="748"/>
                <a:chOff x="2189" y="5793"/>
                <a:chExt cx="730" cy="748"/>
              </a:xfrm>
            </p:grpSpPr>
            <p:sp>
              <p:nvSpPr>
                <p:cNvPr id="375869" name="Rectangle 124"/>
                <p:cNvSpPr>
                  <a:spLocks noChangeArrowheads="1"/>
                </p:cNvSpPr>
                <p:nvPr/>
              </p:nvSpPr>
              <p:spPr bwMode="auto">
                <a:xfrm>
                  <a:off x="2189" y="5793"/>
                  <a:ext cx="730"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تزويدهم بالمياه</a:t>
                  </a:r>
                  <a:endParaRPr lang="en-US" sz="2000" b="1" dirty="0">
                    <a:solidFill>
                      <a:srgbClr val="000000"/>
                    </a:solidFill>
                    <a:latin typeface="Arial Narrow" charset="0"/>
                    <a:ea typeface="ＭＳ Ｐゴシック" charset="0"/>
                    <a:cs typeface="Times New Roman" charset="0"/>
                  </a:endParaRPr>
                </a:p>
              </p:txBody>
            </p:sp>
            <p:sp>
              <p:nvSpPr>
                <p:cNvPr id="375870" name="Rectangle 125"/>
                <p:cNvSpPr>
                  <a:spLocks noChangeArrowheads="1"/>
                </p:cNvSpPr>
                <p:nvPr/>
              </p:nvSpPr>
              <p:spPr bwMode="auto">
                <a:xfrm>
                  <a:off x="2189" y="5793"/>
                  <a:ext cx="73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7" name="Group 126"/>
              <p:cNvGrpSpPr>
                <a:grpSpLocks/>
              </p:cNvGrpSpPr>
              <p:nvPr/>
            </p:nvGrpSpPr>
            <p:grpSpPr bwMode="auto">
              <a:xfrm>
                <a:off x="0" y="6541"/>
                <a:ext cx="729" cy="633"/>
                <a:chOff x="0" y="6541"/>
                <a:chExt cx="729" cy="633"/>
              </a:xfrm>
            </p:grpSpPr>
            <p:sp>
              <p:nvSpPr>
                <p:cNvPr id="375867" name="Rectangle 127"/>
                <p:cNvSpPr>
                  <a:spLocks noChangeArrowheads="1"/>
                </p:cNvSpPr>
                <p:nvPr/>
              </p:nvSpPr>
              <p:spPr bwMode="auto">
                <a:xfrm>
                  <a:off x="0" y="6541"/>
                  <a:ext cx="729"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عد 21: 4</a:t>
                  </a:r>
                  <a:endParaRPr lang="en-US" sz="2000" b="1" dirty="0">
                    <a:solidFill>
                      <a:srgbClr val="000000"/>
                    </a:solidFill>
                    <a:latin typeface="Arial Narrow" charset="0"/>
                    <a:ea typeface="ＭＳ Ｐゴシック" charset="0"/>
                    <a:cs typeface="Times New Roman" charset="0"/>
                  </a:endParaRPr>
                </a:p>
              </p:txBody>
            </p:sp>
            <p:sp>
              <p:nvSpPr>
                <p:cNvPr id="375868" name="Rectangle 128"/>
                <p:cNvSpPr>
                  <a:spLocks noChangeArrowheads="1"/>
                </p:cNvSpPr>
                <p:nvPr/>
              </p:nvSpPr>
              <p:spPr bwMode="auto">
                <a:xfrm>
                  <a:off x="0" y="6541"/>
                  <a:ext cx="729"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8" name="Group 129"/>
              <p:cNvGrpSpPr>
                <a:grpSpLocks/>
              </p:cNvGrpSpPr>
              <p:nvPr/>
            </p:nvGrpSpPr>
            <p:grpSpPr bwMode="auto">
              <a:xfrm>
                <a:off x="729" y="6541"/>
                <a:ext cx="730" cy="633"/>
                <a:chOff x="729" y="6541"/>
                <a:chExt cx="730" cy="633"/>
              </a:xfrm>
            </p:grpSpPr>
            <p:sp>
              <p:nvSpPr>
                <p:cNvPr id="375865" name="Rectangle 130"/>
                <p:cNvSpPr>
                  <a:spLocks noChangeArrowheads="1"/>
                </p:cNvSpPr>
                <p:nvPr/>
              </p:nvSpPr>
              <p:spPr bwMode="auto">
                <a:xfrm>
                  <a:off x="729" y="6541"/>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sz="2000" b="1" dirty="0">
                      <a:solidFill>
                        <a:srgbClr val="000000"/>
                      </a:solidFill>
                      <a:latin typeface="Arial Narrow" charset="0"/>
                      <a:ea typeface="ＭＳ Ｐゴシック" charset="0"/>
                      <a:cs typeface="Times New Roman" charset="0"/>
                    </a:rPr>
                    <a:t> </a:t>
                  </a:r>
                  <a:r>
                    <a:rPr lang="ar-JO" sz="2000" b="1" dirty="0">
                      <a:solidFill>
                        <a:srgbClr val="000000"/>
                      </a:solidFill>
                      <a:latin typeface="Arial" panose="020B0604020202020204" pitchFamily="34" charset="0"/>
                      <a:ea typeface="ＭＳ Ｐゴシック" charset="0"/>
                      <a:cs typeface="Arial" panose="020B0604020202020204" pitchFamily="34" charset="0"/>
                    </a:rPr>
                    <a:t>موسى والمن</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75866" name="Rectangle 131"/>
                <p:cNvSpPr>
                  <a:spLocks noChangeArrowheads="1"/>
                </p:cNvSpPr>
                <p:nvPr/>
              </p:nvSpPr>
              <p:spPr bwMode="auto">
                <a:xfrm>
                  <a:off x="729" y="6541"/>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9" name="Group 132"/>
              <p:cNvGrpSpPr>
                <a:grpSpLocks/>
              </p:cNvGrpSpPr>
              <p:nvPr/>
            </p:nvGrpSpPr>
            <p:grpSpPr bwMode="auto">
              <a:xfrm>
                <a:off x="1459" y="6541"/>
                <a:ext cx="730" cy="633"/>
                <a:chOff x="1459" y="6541"/>
                <a:chExt cx="730" cy="633"/>
              </a:xfrm>
            </p:grpSpPr>
            <p:sp>
              <p:nvSpPr>
                <p:cNvPr id="375863" name="Rectangle 133"/>
                <p:cNvSpPr>
                  <a:spLocks noChangeArrowheads="1"/>
                </p:cNvSpPr>
                <p:nvPr/>
              </p:nvSpPr>
              <p:spPr bwMode="auto">
                <a:xfrm>
                  <a:off x="1459" y="6541"/>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لا يوجد استجابة</a:t>
                  </a:r>
                  <a:endParaRPr lang="en-US" sz="2000" b="1" dirty="0">
                    <a:solidFill>
                      <a:srgbClr val="000000"/>
                    </a:solidFill>
                    <a:latin typeface="Arial Narrow" charset="0"/>
                    <a:ea typeface="ＭＳ Ｐゴシック" charset="0"/>
                    <a:cs typeface="Times New Roman" charset="0"/>
                  </a:endParaRPr>
                </a:p>
              </p:txBody>
            </p:sp>
            <p:sp>
              <p:nvSpPr>
                <p:cNvPr id="375864" name="Rectangle 134"/>
                <p:cNvSpPr>
                  <a:spLocks noChangeArrowheads="1"/>
                </p:cNvSpPr>
                <p:nvPr/>
              </p:nvSpPr>
              <p:spPr bwMode="auto">
                <a:xfrm>
                  <a:off x="1459" y="6541"/>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60" name="Group 135"/>
              <p:cNvGrpSpPr>
                <a:grpSpLocks/>
              </p:cNvGrpSpPr>
              <p:nvPr/>
            </p:nvGrpSpPr>
            <p:grpSpPr bwMode="auto">
              <a:xfrm>
                <a:off x="2189" y="6541"/>
                <a:ext cx="730" cy="633"/>
                <a:chOff x="2189" y="6541"/>
                <a:chExt cx="730" cy="633"/>
              </a:xfrm>
            </p:grpSpPr>
            <p:sp>
              <p:nvSpPr>
                <p:cNvPr id="375861" name="Rectangle 136"/>
                <p:cNvSpPr>
                  <a:spLocks noChangeArrowheads="1"/>
                </p:cNvSpPr>
                <p:nvPr/>
              </p:nvSpPr>
              <p:spPr bwMode="auto">
                <a:xfrm>
                  <a:off x="2189" y="6541"/>
                  <a:ext cx="730"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ar-JO" sz="2000" b="1" dirty="0">
                      <a:solidFill>
                        <a:srgbClr val="000000"/>
                      </a:solidFill>
                      <a:latin typeface="Arial Narrow" charset="0"/>
                      <a:ea typeface="ＭＳ Ｐゴシック" charset="0"/>
                      <a:cs typeface="Times New Roman" charset="0"/>
                    </a:rPr>
                    <a:t>دينونة</a:t>
                  </a:r>
                  <a:endParaRPr lang="en-US" sz="2000" b="1" dirty="0">
                    <a:solidFill>
                      <a:srgbClr val="000000"/>
                    </a:solidFill>
                    <a:latin typeface="Arial Narrow" charset="0"/>
                    <a:ea typeface="ＭＳ Ｐゴシック" charset="0"/>
                    <a:cs typeface="Times New Roman" charset="0"/>
                  </a:endParaRPr>
                </a:p>
              </p:txBody>
            </p:sp>
            <p:sp>
              <p:nvSpPr>
                <p:cNvPr id="375862" name="Rectangle 137"/>
                <p:cNvSpPr>
                  <a:spLocks noChangeArrowheads="1"/>
                </p:cNvSpPr>
                <p:nvPr/>
              </p:nvSpPr>
              <p:spPr bwMode="auto">
                <a:xfrm>
                  <a:off x="2189" y="6541"/>
                  <a:ext cx="73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375816" name="Rectangle 138"/>
            <p:cNvSpPr>
              <a:spLocks noChangeArrowheads="1"/>
            </p:cNvSpPr>
            <p:nvPr/>
          </p:nvSpPr>
          <p:spPr bwMode="auto">
            <a:xfrm>
              <a:off x="-4" y="-4"/>
              <a:ext cx="2927" cy="7182"/>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375813" name="Rectangle 139"/>
          <p:cNvSpPr>
            <a:spLocks noGrp="1" noChangeArrowheads="1"/>
          </p:cNvSpPr>
          <p:nvPr>
            <p:ph type="title"/>
          </p:nvPr>
        </p:nvSpPr>
        <p:spPr>
          <a:xfrm>
            <a:off x="0" y="0"/>
            <a:ext cx="7924800" cy="990600"/>
          </a:xfrm>
          <a:solidFill>
            <a:schemeClr val="tx1"/>
          </a:solidFill>
        </p:spPr>
        <p:txBody>
          <a:bodyPr/>
          <a:lstStyle/>
          <a:p>
            <a:pPr eaLnBrk="1" hangingPunct="1"/>
            <a:r>
              <a:rPr kumimoji="0" lang="ar-JO" altLang="zh-CN" sz="4000" b="1" dirty="0">
                <a:latin typeface="Arial" panose="020B0604020202020204" pitchFamily="34" charset="0"/>
                <a:ea typeface="SimSun" charset="0"/>
                <a:cs typeface="Arial" panose="020B0604020202020204" pitchFamily="34" charset="0"/>
              </a:rPr>
              <a:t>التذمر في البريّة</a:t>
            </a:r>
            <a:br>
              <a:rPr kumimoji="0" lang="en-US" altLang="zh-CN" sz="1800" b="1" dirty="0">
                <a:latin typeface="Arial" charset="0"/>
                <a:ea typeface="SimSun" charset="0"/>
                <a:cs typeface="SimSun" charset="0"/>
              </a:rPr>
            </a:br>
            <a:r>
              <a:rPr kumimoji="0" lang="ar-JO" altLang="zh-CN" sz="1800" b="1" dirty="0">
                <a:latin typeface="Arial" charset="0"/>
                <a:ea typeface="SimSun" charset="0"/>
                <a:cs typeface="SimSun" charset="0"/>
              </a:rPr>
              <a:t>بول ن. بانوير، مسح شامل للعهد القديم، صفحة </a:t>
            </a:r>
            <a:r>
              <a:rPr kumimoji="0" lang="ar-JO" altLang="zh-CN" sz="1800" b="1" dirty="0">
                <a:latin typeface="Arial" panose="020B0604020202020204" pitchFamily="34" charset="0"/>
                <a:ea typeface="SimSun" charset="0"/>
                <a:cs typeface="Arial" panose="020B0604020202020204" pitchFamily="34" charset="0"/>
              </a:rPr>
              <a:t>68</a:t>
            </a:r>
            <a:endParaRPr kumimoji="0" lang="en-US" sz="1800" b="1" dirty="0">
              <a:latin typeface="Arial" charset="0"/>
              <a:ea typeface="SimSun" charset="0"/>
              <a:cs typeface="SimSun" charset="0"/>
            </a:endParaRPr>
          </a:p>
        </p:txBody>
      </p:sp>
      <p:sp>
        <p:nvSpPr>
          <p:cNvPr id="375814" name="Text Box 140"/>
          <p:cNvSpPr txBox="1">
            <a:spLocks noChangeArrowheads="1"/>
          </p:cNvSpPr>
          <p:nvPr/>
        </p:nvSpPr>
        <p:spPr bwMode="auto">
          <a:xfrm>
            <a:off x="8049194" y="0"/>
            <a:ext cx="1094806" cy="461665"/>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charset="0"/>
                <a:cs typeface="Arial" charset="0"/>
              </a:rPr>
              <a:t>157 أ</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12086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2019"/>
                                        </p:tgtEl>
                                        <p:attrNameLst>
                                          <p:attrName>style.visibility</p:attrName>
                                        </p:attrNameLst>
                                      </p:cBhvr>
                                      <p:to>
                                        <p:strVal val="visible"/>
                                      </p:to>
                                    </p:set>
                                    <p:animEffect transition="in" filter="box(in)">
                                      <p:cBhvr>
                                        <p:cTn id="7" dur="500"/>
                                        <p:tgtEl>
                                          <p:spTgt spid="342019"/>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ZESTY">
  <a:themeElements>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5362</TotalTime>
  <Words>8826</Words>
  <Application>Microsoft Macintosh PowerPoint</Application>
  <PresentationFormat>On-screen Show (4:3)</PresentationFormat>
  <Paragraphs>2101</Paragraphs>
  <Slides>194</Slides>
  <Notes>149</Notes>
  <HiddenSlides>0</HiddenSlides>
  <MMClips>0</MMClips>
  <ScaleCrop>false</ScaleCrop>
  <HeadingPairs>
    <vt:vector size="6" baseType="variant">
      <vt:variant>
        <vt:lpstr>Fonts Used</vt:lpstr>
      </vt:variant>
      <vt:variant>
        <vt:i4>21</vt:i4>
      </vt:variant>
      <vt:variant>
        <vt:lpstr>Theme</vt:lpstr>
      </vt:variant>
      <vt:variant>
        <vt:i4>28</vt:i4>
      </vt:variant>
      <vt:variant>
        <vt:lpstr>Slide Titles</vt:lpstr>
      </vt:variant>
      <vt:variant>
        <vt:i4>194</vt:i4>
      </vt:variant>
    </vt:vector>
  </HeadingPairs>
  <TitlesOfParts>
    <vt:vector size="243" baseType="lpstr">
      <vt:lpstr>BONES</vt:lpstr>
      <vt:lpstr>Chicago</vt:lpstr>
      <vt:lpstr>Arial</vt:lpstr>
      <vt:lpstr>Arial Black</vt:lpstr>
      <vt:lpstr>Arial Narrow</vt:lpstr>
      <vt:lpstr>Arial Rounded MT Bold</vt:lpstr>
      <vt:lpstr>Calibri</vt:lpstr>
      <vt:lpstr>Calisto MT</vt:lpstr>
      <vt:lpstr>Century Gothic</vt:lpstr>
      <vt:lpstr>Chalkboard</vt:lpstr>
      <vt:lpstr>Comic Sans MS</vt:lpstr>
      <vt:lpstr>Franklin Gothic Medium</vt:lpstr>
      <vt:lpstr>Helvetica</vt:lpstr>
      <vt:lpstr>Impact</vt:lpstr>
      <vt:lpstr>Lucida Bright</vt:lpstr>
      <vt:lpstr>Monotype Sorts</vt:lpstr>
      <vt:lpstr>Tahoma</vt:lpstr>
      <vt:lpstr>Times</vt:lpstr>
      <vt:lpstr>Times New Roman</vt:lpstr>
      <vt:lpstr>Verdana</vt:lpstr>
      <vt:lpstr>Wingdings</vt:lpstr>
      <vt:lpstr>49_Blank Presentation</vt:lpstr>
      <vt:lpstr>2_SERENE</vt:lpstr>
      <vt:lpstr>4_SERENE</vt:lpstr>
      <vt:lpstr>Default Design</vt:lpstr>
      <vt:lpstr>1_Circuit</vt:lpstr>
      <vt:lpstr>Blank Presentation</vt:lpstr>
      <vt:lpstr>4_Default Design</vt:lpstr>
      <vt:lpstr>1_Default Design</vt:lpstr>
      <vt:lpstr>2_Blank Presentation</vt:lpstr>
      <vt:lpstr>3_Story</vt:lpstr>
      <vt:lpstr>3_Default Design</vt:lpstr>
      <vt:lpstr>1_untitled 3</vt:lpstr>
      <vt:lpstr>untitled 3</vt:lpstr>
      <vt:lpstr>7_Default Design</vt:lpstr>
      <vt:lpstr>ZESTY</vt:lpstr>
      <vt:lpstr>3_Blank Presentation</vt:lpstr>
      <vt:lpstr>2_Default Design</vt:lpstr>
      <vt:lpstr>Leaf Veins</vt:lpstr>
      <vt:lpstr>8_Default Design</vt:lpstr>
      <vt:lpstr>3_SERENE</vt:lpstr>
      <vt:lpstr>9_Default Design</vt:lpstr>
      <vt:lpstr>1_untitled 1</vt:lpstr>
      <vt:lpstr>1_Blank Presentation</vt:lpstr>
      <vt:lpstr>4_Office Theme</vt:lpstr>
      <vt:lpstr>4_Blank Presentation</vt:lpstr>
      <vt:lpstr>6_Default Design</vt:lpstr>
      <vt:lpstr>10_Blank Presentation</vt:lpstr>
      <vt:lpstr>10_Default Design</vt:lpstr>
      <vt:lpstr>كن مستعدًا</vt:lpstr>
      <vt:lpstr>الكشّافة</vt:lpstr>
      <vt:lpstr>كُنْ مستعدًا</vt:lpstr>
      <vt:lpstr>كيفَ تستعدُ للإعصار؟</vt:lpstr>
      <vt:lpstr>Be Prepared</vt:lpstr>
      <vt:lpstr>Irma</vt:lpstr>
      <vt:lpstr>Irma</vt:lpstr>
      <vt:lpstr>إرما</vt:lpstr>
      <vt:lpstr>إرما</vt:lpstr>
      <vt:lpstr>كُنْ مستعدًا</vt:lpstr>
      <vt:lpstr>كيف يعدّنا الله لنخدمه؟</vt:lpstr>
      <vt:lpstr>سِفر العَدَد</vt:lpstr>
      <vt:lpstr>الوقت عندما ابتدأ العدد</vt:lpstr>
      <vt:lpstr>الوقت عندما أنتهى العدد</vt:lpstr>
      <vt:lpstr>خريطة سابقة لسفر العدد</vt:lpstr>
      <vt:lpstr>البداية الجغرافية لسفر العدد</vt:lpstr>
      <vt:lpstr>النهاية الجغرافية لسفر العدد</vt:lpstr>
      <vt:lpstr>سِفر العدد</vt:lpstr>
      <vt:lpstr>الكلمة المفتاحيّة</vt:lpstr>
      <vt:lpstr>ماء من الصخرة</vt:lpstr>
      <vt:lpstr>العدد يعطي حكمة</vt:lpstr>
      <vt:lpstr>العدد يعلم ويشجع</vt:lpstr>
      <vt:lpstr>ولادة شعب</vt:lpstr>
      <vt:lpstr>البيان الموجز</vt:lpstr>
      <vt:lpstr>كيف يعدّنا الله لنخدمه؟</vt:lpstr>
      <vt:lpstr>1. الله ينظمنا لنكون قديسين.</vt:lpstr>
      <vt:lpstr>Slides on  عَدَد 1</vt:lpstr>
      <vt:lpstr>سِفر العدد</vt:lpstr>
      <vt:lpstr>Slides on  عَدَد 2</vt:lpstr>
      <vt:lpstr>تغييرات السكان في البريّة</vt:lpstr>
      <vt:lpstr>أين أقام إسرائيل 2 مليون نسمة؟</vt:lpstr>
      <vt:lpstr>الأسباط تحيط بخيمة الاجتماع</vt:lpstr>
      <vt:lpstr>السكان</vt:lpstr>
      <vt:lpstr>تكوين الصليب!</vt:lpstr>
      <vt:lpstr>Slides on  عَدَد 3</vt:lpstr>
      <vt:lpstr>خيام  اللاويين والكهنة</vt:lpstr>
      <vt:lpstr>Levi's Family Tree</vt:lpstr>
      <vt:lpstr>Slides on  عَدَد 4</vt:lpstr>
      <vt:lpstr>تجميعهم معًا...</vt:lpstr>
      <vt:lpstr>Slides on  عَدَد 5</vt:lpstr>
      <vt:lpstr>سِفر العدد</vt:lpstr>
      <vt:lpstr>Slides on  عَدَد 6</vt:lpstr>
      <vt:lpstr>يباركك      الرّب</vt:lpstr>
      <vt:lpstr>Slides on  عَدَد 7</vt:lpstr>
      <vt:lpstr>عَدَد 7: 12</vt:lpstr>
      <vt:lpstr>Slides on  عَدَد 8</vt:lpstr>
      <vt:lpstr>Slides on  عَدَد 9</vt:lpstr>
      <vt:lpstr>أتبع توجيهات الله  بدلاً من طريقك الخاص  لتنظيم حياتك.</vt:lpstr>
      <vt:lpstr>Be organized.</vt:lpstr>
      <vt:lpstr>كُنْ منظمًا.</vt:lpstr>
      <vt:lpstr>لقد أعطاكَ الله كل ما تحتاجه لخدمتهِ.</vt:lpstr>
      <vt:lpstr>دع الله يعمل من خلالك (فيليبي 2: 13)</vt:lpstr>
      <vt:lpstr>1 كو 10: 13</vt:lpstr>
      <vt:lpstr>فيليبي 4: 13</vt:lpstr>
      <vt:lpstr>Slides on  عَدَد 10</vt:lpstr>
      <vt:lpstr>كيف يعدّنا الله لنخدمه؟</vt:lpstr>
      <vt:lpstr>الله ينظمنا لنكون قديسين.</vt:lpstr>
      <vt:lpstr>2- الله يحذرنا من كلفة     عدم الإيمان.</vt:lpstr>
      <vt:lpstr>سِفر العدد</vt:lpstr>
      <vt:lpstr>البوقان الفضيّان (10: 1- 10)</vt:lpstr>
      <vt:lpstr>ترتيبات الارتحال</vt:lpstr>
      <vt:lpstr>خط الارتحال</vt:lpstr>
      <vt:lpstr>بَرّيّة فاران (10: 12)</vt:lpstr>
      <vt:lpstr>Slides on  عَدَد 11</vt:lpstr>
      <vt:lpstr>التذمر!</vt:lpstr>
      <vt:lpstr>Slides on  عَدَد 12</vt:lpstr>
      <vt:lpstr>خارطة عَدَد 1-12</vt:lpstr>
      <vt:lpstr>سِفر العدد</vt:lpstr>
      <vt:lpstr>Slides on  عَدَد 13 </vt:lpstr>
      <vt:lpstr>تجوال البريّة</vt:lpstr>
      <vt:lpstr>قادش برنيع (13: 26)</vt:lpstr>
      <vt:lpstr>رحلة الجواسيس  (عَدَد 13: 21- 24)</vt:lpstr>
      <vt:lpstr>عودة الجواسيس</vt:lpstr>
      <vt:lpstr>تقرير الأغلبية</vt:lpstr>
      <vt:lpstr>تقرير الأغلبية</vt:lpstr>
      <vt:lpstr>Slides on  عَدَد 14</vt:lpstr>
      <vt:lpstr>تقرير الله</vt:lpstr>
      <vt:lpstr>الآية المفتاحيّة</vt:lpstr>
      <vt:lpstr>بريّة صِين</vt:lpstr>
      <vt:lpstr>No Directions</vt:lpstr>
      <vt:lpstr>التأديب الإلهي</vt:lpstr>
      <vt:lpstr>Slides on  عَدَد 15</vt:lpstr>
      <vt:lpstr>تأديب العهد القديم</vt:lpstr>
      <vt:lpstr>الرجل يجمع الحطب يوم السبت (عَدَد 15: 30- 36)</vt:lpstr>
      <vt:lpstr>"تَعْلَمُونَ أَنَّ مَنْ خَالَفَ شَرِيعَةَ مُوسَى،  كَانَ عِقَابُهُ الْمَوْتَ  دُونَ رَحْمَةٍ،  عَلَى أَنْ يُؤَيِّدَ مُخَالَفَتَهُ شَاهِدَانِ أَوْ ثَلاثَةٌ." (عبرانيين 10: 28 قارن مع  عَدَد 15: 30- 36)</vt:lpstr>
      <vt:lpstr>The Future Reign of the Servant Kings</vt:lpstr>
      <vt:lpstr>الميراث في العهد القديم</vt:lpstr>
      <vt:lpstr>الميراث في العهد القديم</vt:lpstr>
      <vt:lpstr>الميراث في العهد القديم</vt:lpstr>
      <vt:lpstr>الميراث في العهد القديم</vt:lpstr>
      <vt:lpstr>الميراث في العهد القديم</vt:lpstr>
      <vt:lpstr>الميراث في العهد الجديد</vt:lpstr>
      <vt:lpstr>نوعان من الميراث</vt:lpstr>
      <vt:lpstr>سِفر العدد</vt:lpstr>
      <vt:lpstr>Slides on  عَدَد 16</vt:lpstr>
      <vt:lpstr>تَمرّد قُورَح</vt:lpstr>
      <vt:lpstr>المزيد من التذمر</vt:lpstr>
      <vt:lpstr>هل التذمر مقبول؟</vt:lpstr>
      <vt:lpstr>التذمر في البريّة بول ن. بانوير، مسح شامل للعهد القديم، صفحة 68</vt:lpstr>
      <vt:lpstr>Slides on  عَدَد 17</vt:lpstr>
      <vt:lpstr>1 كورنثوس 11: 27- 29</vt:lpstr>
      <vt:lpstr>1 كورنثوس 11: 30- 32</vt:lpstr>
      <vt:lpstr>Slides on  عَدَد 18</vt:lpstr>
      <vt:lpstr>Slides on  عَدَد 19</vt:lpstr>
      <vt:lpstr>The Red Heifer</vt:lpstr>
      <vt:lpstr>البقرة الحمراء</vt:lpstr>
      <vt:lpstr>Slides on  عَدَد 20</vt:lpstr>
      <vt:lpstr>سِفر العدد</vt:lpstr>
      <vt:lpstr>ماء من الصخرة (عد 20: 8)</vt:lpstr>
      <vt:lpstr>Slides on  عَدَد 21</vt:lpstr>
      <vt:lpstr>            خريطة التجوال      </vt:lpstr>
      <vt:lpstr>                   المزيد من التذمر   </vt:lpstr>
      <vt:lpstr>"فَأَطْلَقَ الرَّبُّ عَلَى الشَّعْبِ الْحَيَّاتِ السَّامَّةَ،  فَلَدَغَتِ الشَّعْبَ، فَمَاتَ مِنْهُمْ قَوْمٌ كَثِيرُونَ.  فَجَاءَ الشَّعْبُ إِلَى مُوسَى قَائِليِنَ:  «لَقَدْ أَخْطَأْنَا إِذْ تَذَمَّرْنَا عَلَى الرَّبِّ وَعَلَيْكَ،  فَابْتَهِلْ إِلَى الرَّبِّ لِيُخَلِّصَنَا مِنَ الْحَيَّاتِ».  فَصَلَّى مُوسَى مِنْ أَجْلِ الشَّعْبِ." (عَدَد 21: 6- 7).</vt:lpstr>
      <vt:lpstr>الحيّة النحاسيّة</vt:lpstr>
      <vt:lpstr>الحيّة النحاسيّة</vt:lpstr>
      <vt:lpstr>The Bronze Serpent</vt:lpstr>
      <vt:lpstr>أنهار شرق الأردن</vt:lpstr>
      <vt:lpstr>نحال أرنون (نهر أرنون)</vt:lpstr>
      <vt:lpstr>أحداث شرق الأردن</vt:lpstr>
      <vt:lpstr>Slides on  عَدَد 22</vt:lpstr>
      <vt:lpstr>سِفر العدد</vt:lpstr>
      <vt:lpstr>Transjordan Events</vt:lpstr>
      <vt:lpstr>قصة بلعام (عَدَد 22- 24)</vt:lpstr>
      <vt:lpstr>Transjordan Events</vt:lpstr>
      <vt:lpstr>أحداث شرق الأردن</vt:lpstr>
      <vt:lpstr>Balaam</vt:lpstr>
      <vt:lpstr>Slides on  عَدَد 23</vt:lpstr>
      <vt:lpstr>قصة بلعام</vt:lpstr>
      <vt:lpstr>الآية المفتاحيّة</vt:lpstr>
      <vt:lpstr>Slides on  عَدَد 24</vt:lpstr>
      <vt:lpstr> 2 بط 2: 15- 16</vt:lpstr>
      <vt:lpstr>Slides on  عَدَد 25</vt:lpstr>
      <vt:lpstr>أحداث شرق الأردن</vt:lpstr>
      <vt:lpstr>يهوذا 1: 11</vt:lpstr>
      <vt:lpstr>قصة بلعام (عد 22- 24)</vt:lpstr>
      <vt:lpstr>رؤيا 2: 14- 15</vt:lpstr>
      <vt:lpstr>الله يرشدنا من خلال إخفاقات الآخرين.</vt:lpstr>
      <vt:lpstr>في بعض الأحيان تفشل الزيجات ...</vt:lpstr>
      <vt:lpstr>الأجداد آباء وأمهات مرّة أخرى ...</vt:lpstr>
      <vt:lpstr>الخلاص والتقديس</vt:lpstr>
      <vt:lpstr>ومع ذلك لا يزال هناك تأديب إلهي ...</vt:lpstr>
      <vt:lpstr>حنانيّا و سفّيرة</vt:lpstr>
      <vt:lpstr>مكافآت يمكن أن تضيع!</vt:lpstr>
      <vt:lpstr>بعض الخطايا تؤدي إلى موت سابق لأوانه (1يو 5: 16- 17)</vt:lpstr>
      <vt:lpstr>Slides on  عَدَد 26</vt:lpstr>
      <vt:lpstr>كيف يعدّنا الله لنخدمه؟</vt:lpstr>
      <vt:lpstr>1. الله ينظمنا لنكون قديسين.</vt:lpstr>
      <vt:lpstr>2- الله يحذرنا من كلفة     عدم الإيمان.</vt:lpstr>
      <vt:lpstr>3. الله يكافئ أمانتنا</vt:lpstr>
      <vt:lpstr>مناقشة</vt:lpstr>
      <vt:lpstr>الموضوع</vt:lpstr>
      <vt:lpstr>سِفر العدد</vt:lpstr>
      <vt:lpstr>تغييرات السكان في البريّة</vt:lpstr>
      <vt:lpstr>السكان حسب الأسباط</vt:lpstr>
      <vt:lpstr>Slides on  عَدَد 27</vt:lpstr>
      <vt:lpstr>سِفر العدد</vt:lpstr>
      <vt:lpstr>Slides on  عَدَد 28</vt:lpstr>
      <vt:lpstr>محرقات خاصّة (عَدَد 28: 1- 15)</vt:lpstr>
      <vt:lpstr>Slides on  عَدَد 29</vt:lpstr>
      <vt:lpstr>الاعياد في سفر العدد 28-29 (باللون الأحمر)</vt:lpstr>
      <vt:lpstr>Slides on  عَدَد 30</vt:lpstr>
      <vt:lpstr>سِفر العدد</vt:lpstr>
      <vt:lpstr>Slides on  عَدَد 31</vt:lpstr>
      <vt:lpstr>الاستعدادات النهائية (31-36)</vt:lpstr>
      <vt:lpstr>Slides on  عَدَد 32</vt:lpstr>
      <vt:lpstr>الاستعدادات النهائية (31-36)</vt:lpstr>
      <vt:lpstr>Slides on  عَدَد 33</vt:lpstr>
      <vt:lpstr>الاستعدادات النهائية (31-36)</vt:lpstr>
      <vt:lpstr>Slides on  عَدَد 34</vt:lpstr>
      <vt:lpstr>حدود الأرض الموعودة لإبراهيم</vt:lpstr>
      <vt:lpstr>حدود الأرض الموعودة لموسى (عَدَد 34)</vt:lpstr>
      <vt:lpstr>الاستعدادات النهائية (31-36)</vt:lpstr>
      <vt:lpstr>Slides on  عَدَد 35</vt:lpstr>
      <vt:lpstr>الاستعدادات النهائية  (31-36)</vt:lpstr>
      <vt:lpstr>48 مدينة للاويين</vt:lpstr>
      <vt:lpstr>مدن الملجأ</vt:lpstr>
      <vt:lpstr>الاستعدادات النهائية (31-36)</vt:lpstr>
      <vt:lpstr>Slides on  عَدَد 36</vt:lpstr>
      <vt:lpstr>بنات صلفحاد (عَدَد 36)</vt:lpstr>
      <vt:lpstr>النهاية الجغرافية لسفر العَدَد</vt:lpstr>
      <vt:lpstr>سيستمر الله في قيادتك عندما تكون مطيعًا.</vt:lpstr>
      <vt:lpstr>هل تشكّ حقًا أن الله سينسى أن يجازيكَ؟</vt:lpstr>
      <vt:lpstr>التيجان في العهد الجديد</vt:lpstr>
      <vt:lpstr>يعد المسيح بالمكافئات  على المثابرة (رؤ 3: 11ب). </vt:lpstr>
      <vt:lpstr>كيف يعدّنا الله لنخدمه؟</vt:lpstr>
      <vt:lpstr>بيان موجز لسفر العَدَد</vt:lpstr>
      <vt:lpstr>الفكرة الرئيسية في سفر العدد</vt:lpstr>
      <vt:lpstr>1. الله ينظمنا لنكون قديسين.</vt:lpstr>
      <vt:lpstr>2- الله يحذرنا من كلفة     عدم الإيمان.</vt:lpstr>
      <vt:lpstr>3. الله يكافئ أمانتنا</vt:lpstr>
      <vt:lpstr>كيف تكون مستعدًا؟</vt:lpstr>
      <vt:lpstr>كن مستعدًا! كيف يوجهك الله أو يحذرك الآن؟</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906</cp:revision>
  <dcterms:created xsi:type="dcterms:W3CDTF">2014-08-02T06:39:19Z</dcterms:created>
  <dcterms:modified xsi:type="dcterms:W3CDTF">2021-11-22T11:11:35Z</dcterms:modified>
</cp:coreProperties>
</file>